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6" r:id="rId5"/>
    <p:sldMasterId id="2147483691" r:id="rId6"/>
    <p:sldMasterId id="2147483743" r:id="rId7"/>
  </p:sldMasterIdLst>
  <p:notesMasterIdLst>
    <p:notesMasterId r:id="rId9"/>
  </p:notesMasterIdLst>
  <p:handoutMasterIdLst>
    <p:handoutMasterId r:id="rId10"/>
  </p:handoutMasterIdLst>
  <p:sldIdLst>
    <p:sldId id="390" r:id="rId8"/>
  </p:sldIdLst>
  <p:sldSz cx="12192000" cy="6858000"/>
  <p:notesSz cx="6808788" cy="9940925"/>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92C586-EDA8-4A58-98DB-512568740930}">
          <p14:sldIdLst>
            <p14:sldId id="390"/>
          </p14:sldIdLst>
        </p14:section>
      </p14:sectionLst>
    </p:ex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1"/>
    <a:srgbClr val="0098DF"/>
    <a:srgbClr val="00A5F0"/>
    <a:srgbClr val="33CCFF"/>
    <a:srgbClr val="FFFFFF"/>
    <a:srgbClr val="0000FF"/>
    <a:srgbClr val="EBFFFF"/>
    <a:srgbClr val="CCECFF"/>
    <a:srgbClr val="F3F5F7"/>
    <a:srgbClr val="D6D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18" autoAdjust="0"/>
  </p:normalViewPr>
  <p:slideViewPr>
    <p:cSldViewPr snapToGrid="0">
      <p:cViewPr varScale="1">
        <p:scale>
          <a:sx n="54" d="100"/>
          <a:sy n="54" d="100"/>
        </p:scale>
        <p:origin x="1124" y="60"/>
      </p:cViewPr>
      <p:guideLst>
        <p:guide orient="horz" pos="263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6224B581-429F-4162-AB3A-DC32E26A0079}" type="datetimeFigureOut">
              <a:rPr lang="es-ES" smtClean="0"/>
              <a:t>12/03/2024</a:t>
            </a:fld>
            <a:endParaRPr lang="es-ES"/>
          </a:p>
        </p:txBody>
      </p:sp>
      <p:sp>
        <p:nvSpPr>
          <p:cNvPr id="4" name="Marcador de pie de página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3894A0A6-353A-4CEA-95B3-214C12412BF2}" type="slidenum">
              <a:rPr lang="es-ES" smtClean="0"/>
              <a:t>‹Nº›</a:t>
            </a:fld>
            <a:endParaRPr lang="es-ES"/>
          </a:p>
        </p:txBody>
      </p:sp>
    </p:spTree>
    <p:extLst>
      <p:ext uri="{BB962C8B-B14F-4D97-AF65-F5344CB8AC3E}">
        <p14:creationId xmlns:p14="http://schemas.microsoft.com/office/powerpoint/2010/main" val="72778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F773B2F-7D50-417F-AC07-30721AE8496F}" type="datetimeFigureOut">
              <a:rPr lang="en-US" smtClean="0"/>
              <a:t>3/12/2024</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E00780A-0396-4971-A478-462E64ABA3F2}" type="slidenum">
              <a:rPr lang="en-US" smtClean="0"/>
              <a:t>‹Nº›</a:t>
            </a:fld>
            <a:endParaRPr lang="en-US"/>
          </a:p>
        </p:txBody>
      </p:sp>
    </p:spTree>
    <p:extLst>
      <p:ext uri="{BB962C8B-B14F-4D97-AF65-F5344CB8AC3E}">
        <p14:creationId xmlns:p14="http://schemas.microsoft.com/office/powerpoint/2010/main" val="24807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4774" indent="-184774">
              <a:buFont typeface="Arial" pitchFamily="34" charset="0"/>
              <a:buChar char="•"/>
            </a:pP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4C9DE70A-BD60-420D-A124-263C247E865A}" type="slidenum">
              <a:rPr lang="en-US" altLang="ko-KR" smtClean="0">
                <a:solidFill>
                  <a:prstClr val="black"/>
                </a:solidFill>
              </a:rPr>
              <a:pPr>
                <a:defRPr/>
              </a:pPr>
              <a:t>1</a:t>
            </a:fld>
            <a:endParaRPr lang="en-US" altLang="ko-KR" dirty="0">
              <a:solidFill>
                <a:prstClr val="black"/>
              </a:solidFill>
            </a:endParaRPr>
          </a:p>
        </p:txBody>
      </p:sp>
    </p:spTree>
    <p:extLst>
      <p:ext uri="{BB962C8B-B14F-4D97-AF65-F5344CB8AC3E}">
        <p14:creationId xmlns:p14="http://schemas.microsoft.com/office/powerpoint/2010/main" val="3620677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Master" Target="../slideMasters/slideMaster4.xml"/><Relationship Id="rId1" Type="http://schemas.openxmlformats.org/officeDocument/2006/relationships/tags" Target="../tags/tag12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26.xml"/><Relationship Id="rId4" Type="http://schemas.openxmlformats.org/officeDocument/2006/relationships/image" Target="../media/image17.jpg"/></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35.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1.png"/><Relationship Id="rId5" Type="http://schemas.openxmlformats.org/officeDocument/2006/relationships/image" Target="../media/image19.emf"/><Relationship Id="rId4" Type="http://schemas.openxmlformats.org/officeDocument/2006/relationships/oleObject" Target="../embeddings/oleObject57.bin"/></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3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13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4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4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4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4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44.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5.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6.x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147.xml"/><Relationship Id="rId5" Type="http://schemas.openxmlformats.org/officeDocument/2006/relationships/image" Target="../media/image10.png"/><Relationship Id="rId4" Type="http://schemas.openxmlformats.org/officeDocument/2006/relationships/image" Target="../media/image20.emf"/></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49.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Master" Target="../slideMasters/slideMaster4.xml"/><Relationship Id="rId1" Type="http://schemas.openxmlformats.org/officeDocument/2006/relationships/tags" Target="../tags/tag153.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4.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157.xml"/><Relationship Id="rId4" Type="http://schemas.openxmlformats.org/officeDocument/2006/relationships/image" Target="../media/image7.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158.xml"/><Relationship Id="rId4" Type="http://schemas.openxmlformats.org/officeDocument/2006/relationships/image" Target="../media/image7.emf"/></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163.xml"/><Relationship Id="rId4" Type="http://schemas.openxmlformats.org/officeDocument/2006/relationships/image" Target="../media/image7.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4.xml"/><Relationship Id="rId1" Type="http://schemas.openxmlformats.org/officeDocument/2006/relationships/tags" Target="../tags/tag164.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167.xml"/><Relationship Id="rId5" Type="http://schemas.openxmlformats.org/officeDocument/2006/relationships/image" Target="../media/image11.png"/><Relationship Id="rId4" Type="http://schemas.openxmlformats.org/officeDocument/2006/relationships/image" Target="../media/image7.emf"/></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1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1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1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1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17.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7.emf"/><Relationship Id="rId4" Type="http://schemas.openxmlformats.org/officeDocument/2006/relationships/oleObject" Target="../embeddings/oleObject19.bin"/></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7.emf"/><Relationship Id="rId4" Type="http://schemas.openxmlformats.org/officeDocument/2006/relationships/oleObject" Target="../embeddings/oleObject2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7.emf"/><Relationship Id="rId4" Type="http://schemas.openxmlformats.org/officeDocument/2006/relationships/oleObject" Target="../embeddings/oleObject2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7.emf"/><Relationship Id="rId4" Type="http://schemas.openxmlformats.org/officeDocument/2006/relationships/oleObject" Target="../embeddings/oleObject2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7.emf"/><Relationship Id="rId4" Type="http://schemas.openxmlformats.org/officeDocument/2006/relationships/oleObject" Target="../embeddings/oleObject24.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6.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2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7.emf"/><Relationship Id="rId4" Type="http://schemas.openxmlformats.org/officeDocument/2006/relationships/oleObject" Target="../embeddings/oleObject2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49.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2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7.emf"/><Relationship Id="rId4" Type="http://schemas.openxmlformats.org/officeDocument/2006/relationships/oleObject" Target="../embeddings/oleObject2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7.emf"/><Relationship Id="rId4" Type="http://schemas.openxmlformats.org/officeDocument/2006/relationships/oleObject" Target="../embeddings/oleObject2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7.emf"/><Relationship Id="rId4" Type="http://schemas.openxmlformats.org/officeDocument/2006/relationships/oleObject" Target="../embeddings/oleObject30.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3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3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3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3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39.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4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4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10.png"/><Relationship Id="rId4" Type="http://schemas.openxmlformats.org/officeDocument/2006/relationships/image" Target="../media/image7.emf"/></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94.x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3.xml"/><Relationship Id="rId1" Type="http://schemas.openxmlformats.org/officeDocument/2006/relationships/tags" Target="../tags/tag97.xml"/><Relationship Id="rId4" Type="http://schemas.openxmlformats.org/officeDocument/2006/relationships/image" Target="../media/image7.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99.xml"/><Relationship Id="rId4" Type="http://schemas.openxmlformats.org/officeDocument/2006/relationships/image" Target="../media/image17.jpg"/></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0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09.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2.png"/><Relationship Id="rId5" Type="http://schemas.openxmlformats.org/officeDocument/2006/relationships/image" Target="../media/image19.emf"/><Relationship Id="rId4" Type="http://schemas.openxmlformats.org/officeDocument/2006/relationships/oleObject" Target="../embeddings/oleObject55.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1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1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8.xml"/></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119.xml"/><Relationship Id="rId5" Type="http://schemas.openxmlformats.org/officeDocument/2006/relationships/image" Target="../media/image10.png"/><Relationship Id="rId4" Type="http://schemas.openxmlformats.org/officeDocument/2006/relationships/image" Target="../media/image19.emf"/></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Rectángulo 3"/>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32200"/>
            <a:ext cx="5412878" cy="2285146"/>
          </a:xfrm>
          <a:prstGeom prst="rect">
            <a:avLst/>
          </a:prstGeom>
        </p:spPr>
      </p:pic>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260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13533550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30181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services and materials provided by The Boston Consulting Group (BCG) are subject to BCG's Standard Terms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to update these materials after the date hereof, notwithstanding that such information may become outdated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inaccurate.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100" b="0" i="0" u="none" strike="noStrike" kern="1200" cap="none" spc="0" normalizeH="0" baseline="0" noProof="0">
                <a:ln>
                  <a:noFill/>
                </a:ln>
                <a:gradFill>
                  <a:gsLst>
                    <a:gs pos="100000">
                      <a:srgbClr val="29BA74"/>
                    </a:gs>
                    <a:gs pos="2000">
                      <a:srgbClr val="197A56"/>
                    </a:gs>
                  </a:gsLst>
                  <a:lin ang="2700000" scaled="0"/>
                </a:gradFill>
                <a:effectLst/>
                <a:uLnTx/>
                <a:uFillTx/>
                <a:latin typeface="Trebuchet MS"/>
                <a:ea typeface="+mj-ea"/>
                <a:cs typeface="+mj-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270017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grpSp>
        <p:nvGrpSpPr>
          <p:cNvPr id="12" name="Group 4"/>
          <p:cNvGrpSpPr>
            <a:grpSpLocks noChangeAspect="1"/>
          </p:cNvGrpSpPr>
          <p:nvPr userDrawn="1"/>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Trebuchet MS"/>
                <a:ea typeface="+mn-ea"/>
                <a:cs typeface="+mn-cs"/>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Trebuchet MS"/>
                <a:ea typeface="+mn-ea"/>
                <a:cs typeface="+mn-cs"/>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bcg.com</a:t>
            </a:r>
          </a:p>
        </p:txBody>
      </p:sp>
    </p:spTree>
    <p:extLst>
      <p:ext uri="{BB962C8B-B14F-4D97-AF65-F5344CB8AC3E}">
        <p14:creationId xmlns:p14="http://schemas.microsoft.com/office/powerpoint/2010/main" val="3365265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89044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spTree>
    <p:extLst>
      <p:ext uri="{BB962C8B-B14F-4D97-AF65-F5344CB8AC3E}">
        <p14:creationId xmlns:p14="http://schemas.microsoft.com/office/powerpoint/2010/main" val="54927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4177889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179827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601942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98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1721335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34795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158398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560496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704609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068008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54277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1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49891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68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654013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0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565221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797627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28739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79485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17274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Tree>
    <p:extLst>
      <p:ext uri="{BB962C8B-B14F-4D97-AF65-F5344CB8AC3E}">
        <p14:creationId xmlns:p14="http://schemas.microsoft.com/office/powerpoint/2010/main" val="128958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498274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6000"/>
              </a:lnSpc>
              <a:spcBef>
                <a:spcPts val="0"/>
              </a:spcBef>
              <a:spcAft>
                <a:spcPts val="700"/>
              </a:spcAft>
              <a:buClrTx/>
              <a:buSzTx/>
              <a:buFontTx/>
              <a:buNone/>
              <a:tabLst/>
              <a:defRPr/>
            </a:pPr>
            <a:r>
              <a:rPr kumimoji="0" lang="en-US" sz="5400" b="0" i="0" u="none" strike="noStrike" kern="1200" cap="none" spc="0" normalizeH="0" baseline="0" noProof="0">
                <a:ln>
                  <a:noFill/>
                </a:ln>
                <a:solidFill>
                  <a:srgbClr val="29BA74"/>
                </a:solidFill>
                <a:effectLst/>
                <a:uLnTx/>
                <a:uFillTx/>
                <a:latin typeface="Trebuchet MS"/>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71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1329648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89635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p:spPr>
        <p:txBody>
          <a:bodyPr/>
          <a:lstStyle/>
          <a:p>
            <a:endParaRPr lang="uk-UA"/>
          </a:p>
        </p:txBody>
      </p:sp>
    </p:spTree>
    <p:extLst>
      <p:ext uri="{BB962C8B-B14F-4D97-AF65-F5344CB8AC3E}">
        <p14:creationId xmlns:p14="http://schemas.microsoft.com/office/powerpoint/2010/main" val="42480035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services and materials provided by The Boston Consulting Group (BCG) are subject to BCG's Standard Terms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to update these materials after the date hereof, notwithstanding that such information may become outdated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inaccurate.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of this document shall be deemed agreement with and consideration for the foregoing.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BCG does not provide fairness opinions or valuations of market transactions, and these materials should not be relied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100" b="0" i="0" u="none" strike="noStrike" kern="1200" cap="none" spc="0" normalizeH="0" baseline="0" noProof="0">
                <a:ln>
                  <a:noFill/>
                </a:ln>
                <a:gradFill>
                  <a:gsLst>
                    <a:gs pos="100000">
                      <a:srgbClr val="29BA74"/>
                    </a:gs>
                    <a:gs pos="2000">
                      <a:srgbClr val="197A56"/>
                    </a:gs>
                  </a:gsLst>
                  <a:lin ang="2700000" scaled="0"/>
                </a:gradFill>
                <a:effectLst/>
                <a:uLnTx/>
                <a:uFillTx/>
                <a:latin typeface="Trebuchet MS"/>
                <a:ea typeface="+mj-ea"/>
                <a:cs typeface="+mj-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524680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9" name="TitleAndEndImages"/>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p:cNvSpPr/>
          <p:nvPr/>
        </p:nvSpPr>
        <p:spPr bwMode="black">
          <a:xfrm>
            <a:off x="626289" y="626321"/>
            <a:ext cx="5610517" cy="5532504"/>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grpSp>
        <p:nvGrpSpPr>
          <p:cNvPr id="12" name="Group 4"/>
          <p:cNvGrpSpPr>
            <a:grpSpLocks noChangeAspect="1"/>
          </p:cNvGrpSpPr>
          <p:nvPr/>
        </p:nvGrpSpPr>
        <p:grpSpPr bwMode="auto">
          <a:xfrm>
            <a:off x="926090" y="2722052"/>
            <a:ext cx="4371144" cy="1344304"/>
            <a:chOff x="585" y="2014"/>
            <a:chExt cx="5583" cy="1717"/>
          </a:xfrm>
          <a:solidFill>
            <a:schemeClr val="bg1"/>
          </a:solidFill>
        </p:grpSpPr>
        <p:sp>
          <p:nvSpPr>
            <p:cNvPr id="13"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Trebuchet MS"/>
                <a:ea typeface="+mn-ea"/>
                <a:cs typeface="+mn-cs"/>
                <a:sym typeface="Trebuchet MS" panose="020B0603020202020204" pitchFamily="34" charset="0"/>
              </a:endParaRPr>
            </a:p>
          </p:txBody>
        </p:sp>
        <p:sp>
          <p:nvSpPr>
            <p:cNvPr id="14"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Trebuchet MS"/>
                <a:ea typeface="+mn-ea"/>
                <a:cs typeface="+mn-cs"/>
                <a:sym typeface="Trebuchet MS" panose="020B0603020202020204" pitchFamily="34" charset="0"/>
              </a:endParaRPr>
            </a:p>
          </p:txBody>
        </p:sp>
      </p:gr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bcg.com</a:t>
            </a:r>
          </a:p>
        </p:txBody>
      </p:sp>
    </p:spTree>
    <p:extLst>
      <p:ext uri="{BB962C8B-B14F-4D97-AF65-F5344CB8AC3E}">
        <p14:creationId xmlns:p14="http://schemas.microsoft.com/office/powerpoint/2010/main" val="2906634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4626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panose="020B0603020202020204" pitchFamily="34" charset="0"/>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54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Trebuchet MS"/>
                <a:ea typeface="+mn-ea"/>
                <a:cs typeface="+mn-cs"/>
              </a:rPr>
              <a:t>Agenda</a:t>
            </a:r>
          </a:p>
        </p:txBody>
      </p:sp>
    </p:spTree>
    <p:extLst>
      <p:ext uri="{BB962C8B-B14F-4D97-AF65-F5344CB8AC3E}">
        <p14:creationId xmlns:p14="http://schemas.microsoft.com/office/powerpoint/2010/main" val="1088857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panose="020B0603020202020204" pitchFamily="34" charset="0"/>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874329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panose="020B0603020202020204" pitchFamily="34" charset="0"/>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Trebuchet MS" panose="020B0603020202020204" pitchFamily="34" charset="0"/>
                <a:ea typeface="+mj-ea"/>
                <a:cs typeface="+mj-cs"/>
                <a:sym typeface="Trebuchet MS" panose="020B0603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782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a:ln>
                  <a:noFill/>
                </a:ln>
                <a:solidFill>
                  <a:prstClr val="white"/>
                </a:solidFill>
                <a:effectLst/>
                <a:uLnTx/>
                <a:uFillTx/>
                <a:latin typeface="Trebuchet MS"/>
                <a:ea typeface="+mn-ea"/>
                <a:cs typeface="+mn-cs"/>
              </a:rPr>
              <a:t>Agenda</a:t>
            </a:r>
          </a:p>
        </p:txBody>
      </p:sp>
    </p:spTree>
    <p:extLst>
      <p:ext uri="{BB962C8B-B14F-4D97-AF65-F5344CB8AC3E}">
        <p14:creationId xmlns:p14="http://schemas.microsoft.com/office/powerpoint/2010/main" val="912088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5400" b="0" i="0" u="none" strike="noStrike" kern="1200" cap="none" spc="0" normalizeH="0" baseline="0" noProof="0">
              <a:ln>
                <a:noFill/>
              </a:ln>
              <a:solidFill>
                <a:srgbClr val="3EAD92"/>
              </a:solidFill>
              <a:effectLst/>
              <a:uLnTx/>
              <a:uFillTx/>
              <a:latin typeface="Trebuchet MS"/>
              <a:ea typeface="+mn-ea"/>
              <a:cs typeface="+mn-cs"/>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0" i="0" u="none" strike="noStrike" kern="1200" cap="none" spc="0" normalizeH="0" baseline="0" noProof="0">
                <a:ln>
                  <a:noFill/>
                </a:ln>
                <a:solidFill>
                  <a:srgbClr val="3EAD92"/>
                </a:solidFill>
                <a:effectLst/>
                <a:uLnTx/>
                <a:uFillTx/>
                <a:latin typeface="Trebuchet MS"/>
                <a:ea typeface="+mn-ea"/>
                <a:cs typeface="+mn-cs"/>
              </a:rPr>
              <a:t>Agenda</a:t>
            </a:r>
          </a:p>
        </p:txBody>
      </p:sp>
    </p:spTree>
    <p:extLst>
      <p:ext uri="{BB962C8B-B14F-4D97-AF65-F5344CB8AC3E}">
        <p14:creationId xmlns:p14="http://schemas.microsoft.com/office/powerpoint/2010/main" val="2518203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09780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a:ln>
                  <a:noFill/>
                </a:ln>
                <a:solidFill>
                  <a:srgbClr val="3EAD92"/>
                </a:solidFill>
                <a:effectLst/>
                <a:uLnTx/>
                <a:uFillTx/>
                <a:latin typeface="Trebuchet MS" panose="020B0603020202020204" pitchFamily="34" charset="0"/>
                <a:ea typeface="+mj-ea"/>
                <a:cs typeface="+mj-cs"/>
                <a:sym typeface="Trebuchet MS" panose="020B0603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969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6096000" cy="6858000"/>
          </a:xfrm>
          <a:prstGeom prst="rect">
            <a:avLst/>
          </a:prstGeom>
        </p:spPr>
        <p:txBody>
          <a:bodyPr/>
          <a:lstStyle/>
          <a:p>
            <a:endParaRPr lang="uk-UA"/>
          </a:p>
        </p:txBody>
      </p:sp>
    </p:spTree>
    <p:extLst>
      <p:ext uri="{BB962C8B-B14F-4D97-AF65-F5344CB8AC3E}">
        <p14:creationId xmlns:p14="http://schemas.microsoft.com/office/powerpoint/2010/main" val="2273524053"/>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white"/>
                </a:solidFill>
                <a:effectLst/>
                <a:uLnTx/>
                <a:uFillTx/>
                <a:latin typeface="Trebuchet MS"/>
                <a:ea typeface="+mn-ea"/>
                <a:cs typeface="+mn-cs"/>
              </a:rPr>
              <a:t>Agenda</a:t>
            </a:r>
          </a:p>
        </p:txBody>
      </p:sp>
    </p:spTree>
    <p:extLst>
      <p:ext uri="{BB962C8B-B14F-4D97-AF65-F5344CB8AC3E}">
        <p14:creationId xmlns:p14="http://schemas.microsoft.com/office/powerpoint/2010/main" val="379944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6000"/>
              </a:lnSpc>
              <a:spcBef>
                <a:spcPts val="0"/>
              </a:spcBef>
              <a:spcAft>
                <a:spcPts val="700"/>
              </a:spcAft>
              <a:buClrTx/>
              <a:buSzTx/>
              <a:buFontTx/>
              <a:buNone/>
              <a:tabLst/>
              <a:defRPr/>
            </a:pPr>
            <a:r>
              <a:rPr kumimoji="0" lang="en-US" sz="5400" b="0" i="0" u="none" strike="noStrike" kern="1200" cap="none" spc="0" normalizeH="0" baseline="0" noProof="0">
                <a:ln>
                  <a:noFill/>
                </a:ln>
                <a:solidFill>
                  <a:srgbClr val="29BA74"/>
                </a:solidFill>
                <a:effectLst/>
                <a:uLnTx/>
                <a:uFillTx/>
                <a:latin typeface="Trebuchet MS" panose="020B0603020202020204" pitchFamily="34" charset="0"/>
                <a:ea typeface="+mn-ea"/>
                <a:cs typeface="+mn-cs"/>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Copyright © 2018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panose="020B0603020202020204" pitchFamily="34" charset="0"/>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9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1_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panose="020B0603020202020204" pitchFamily="34" charset="0"/>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
        <p:nvSpPr>
          <p:cNvPr id="11" name="FooterSimple"/>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N"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rPr>
              <a:t>Sample Slides_16x9.pptx</a:t>
            </a:r>
            <a:endParaRPr kumimoji="0" lang="en-US" sz="700" b="0"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Trebuchet MS" panose="020B0603020202020204" pitchFamily="34" charset="0"/>
            </a:endParaRPr>
          </a:p>
        </p:txBody>
      </p:sp>
    </p:spTree>
    <p:extLst>
      <p:ext uri="{BB962C8B-B14F-4D97-AF65-F5344CB8AC3E}">
        <p14:creationId xmlns:p14="http://schemas.microsoft.com/office/powerpoint/2010/main" val="206021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p:spPr>
        <p:txBody>
          <a:bodyPr/>
          <a:lstStyle/>
          <a:p>
            <a:endParaRPr lang="uk-UA"/>
          </a:p>
        </p:txBody>
      </p:sp>
    </p:spTree>
    <p:extLst>
      <p:ext uri="{BB962C8B-B14F-4D97-AF65-F5344CB8AC3E}">
        <p14:creationId xmlns:p14="http://schemas.microsoft.com/office/powerpoint/2010/main" val="41169130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13" name="Picture Placeholder 12"/>
          <p:cNvSpPr>
            <a:spLocks noGrp="1"/>
          </p:cNvSpPr>
          <p:nvPr>
            <p:ph type="pic" sz="quarter" idx="11"/>
          </p:nvPr>
        </p:nvSpPr>
        <p:spPr>
          <a:xfrm>
            <a:off x="2182368" y="1853184"/>
            <a:ext cx="963168" cy="963168"/>
          </a:xfrm>
          <a:prstGeom prst="ellipse">
            <a:avLst/>
          </a:prstGeom>
          <a:ln w="25400">
            <a:solidFill>
              <a:schemeClr val="accent1"/>
            </a:solidFill>
          </a:ln>
        </p:spPr>
        <p:txBody>
          <a:bodyPr/>
          <a:lstStyle>
            <a:lvl1pPr>
              <a:defRPr sz="1333"/>
            </a:lvl1pPr>
          </a:lstStyle>
          <a:p>
            <a:endParaRPr lang="uk-UA"/>
          </a:p>
        </p:txBody>
      </p:sp>
      <p:sp>
        <p:nvSpPr>
          <p:cNvPr id="14" name="Picture Placeholder 12"/>
          <p:cNvSpPr>
            <a:spLocks noGrp="1"/>
          </p:cNvSpPr>
          <p:nvPr>
            <p:ph type="pic" sz="quarter" idx="12"/>
          </p:nvPr>
        </p:nvSpPr>
        <p:spPr>
          <a:xfrm>
            <a:off x="9186672" y="3852672"/>
            <a:ext cx="963168" cy="963168"/>
          </a:xfrm>
          <a:prstGeom prst="ellipse">
            <a:avLst/>
          </a:prstGeom>
          <a:ln w="25400">
            <a:solidFill>
              <a:schemeClr val="accent1"/>
            </a:solidFill>
          </a:ln>
        </p:spPr>
        <p:txBody>
          <a:bodyPr/>
          <a:lstStyle>
            <a:lvl1pPr>
              <a:defRPr sz="1333"/>
            </a:lvl1pPr>
          </a:lstStyle>
          <a:p>
            <a:endParaRPr lang="uk-UA"/>
          </a:p>
        </p:txBody>
      </p:sp>
      <p:pic>
        <p:nvPicPr>
          <p:cNvPr id="11"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1664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5181600" y="1395984"/>
            <a:ext cx="1828800" cy="1828800"/>
          </a:xfrm>
          <a:prstGeom prst="ellipse">
            <a:avLst/>
          </a:prstGeom>
          <a:ln w="25400">
            <a:solidFill>
              <a:schemeClr val="accent1"/>
            </a:solidFill>
          </a:ln>
        </p:spPr>
        <p:txBody>
          <a:bodyPr/>
          <a:lstStyle>
            <a:lvl1pPr>
              <a:defRPr sz="1333"/>
            </a:lvl1pPr>
          </a:lstStyle>
          <a:p>
            <a:endParaRPr lang="uk-UA"/>
          </a:p>
        </p:txBody>
      </p:sp>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pic>
        <p:nvPicPr>
          <p:cNvPr id="12"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0838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6" name="Picture Placeholder 5"/>
          <p:cNvSpPr>
            <a:spLocks noGrp="1"/>
          </p:cNvSpPr>
          <p:nvPr>
            <p:ph type="pic" sz="quarter" idx="11"/>
          </p:nvPr>
        </p:nvSpPr>
        <p:spPr>
          <a:xfrm>
            <a:off x="999744" y="2231136"/>
            <a:ext cx="2395728" cy="2395728"/>
          </a:xfrm>
          <a:prstGeom prst="rect">
            <a:avLst/>
          </a:prstGeom>
        </p:spPr>
        <p:txBody>
          <a:bodyPr/>
          <a:lstStyle/>
          <a:p>
            <a:endParaRPr lang="uk-UA"/>
          </a:p>
        </p:txBody>
      </p:sp>
      <p:pic>
        <p:nvPicPr>
          <p:cNvPr id="11"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2312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6" name="Picture Placeholder 5"/>
          <p:cNvSpPr>
            <a:spLocks noGrp="1"/>
          </p:cNvSpPr>
          <p:nvPr>
            <p:ph type="pic" sz="quarter" idx="11"/>
          </p:nvPr>
        </p:nvSpPr>
        <p:spPr>
          <a:xfrm>
            <a:off x="0" y="1600200"/>
            <a:ext cx="12192000" cy="3657600"/>
          </a:xfrm>
          <a:prstGeom prst="rect">
            <a:avLst/>
          </a:prstGeom>
        </p:spPr>
        <p:txBody>
          <a:bodyPr/>
          <a:lstStyle/>
          <a:p>
            <a:endParaRPr lang="uk-UA"/>
          </a:p>
        </p:txBody>
      </p:sp>
      <p:pic>
        <p:nvPicPr>
          <p:cNvPr id="11"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856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2158999"/>
            <a:ext cx="9144000" cy="1100667"/>
          </a:xfrm>
        </p:spPr>
        <p:txBody>
          <a:bodyPr anchor="b">
            <a:normAutofit/>
          </a:bodyPr>
          <a:lstStyle>
            <a:lvl1pPr algn="ctr">
              <a:defRPr sz="4800">
                <a:solidFill>
                  <a:srgbClr val="003091"/>
                </a:solidFill>
                <a:latin typeface="+mj-lt"/>
              </a:defRPr>
            </a:lvl1pPr>
          </a:lstStyle>
          <a:p>
            <a:r>
              <a:rPr lang="es-ES"/>
              <a:t>Insertar aquí título</a:t>
            </a:r>
          </a:p>
        </p:txBody>
      </p:sp>
      <p:sp>
        <p:nvSpPr>
          <p:cNvPr id="3" name="Subtítulo 2"/>
          <p:cNvSpPr>
            <a:spLocks noGrp="1"/>
          </p:cNvSpPr>
          <p:nvPr>
            <p:ph type="subTitle" idx="1" hasCustomPrompt="1"/>
          </p:nvPr>
        </p:nvSpPr>
        <p:spPr>
          <a:xfrm>
            <a:off x="1524000" y="3776133"/>
            <a:ext cx="9144000" cy="719667"/>
          </a:xfrm>
        </p:spPr>
        <p:txBody>
          <a:bodyPr>
            <a:normAutofit/>
          </a:bodyPr>
          <a:lstStyle>
            <a:lvl1pPr marL="0" indent="0" algn="ctr">
              <a:buNone/>
              <a:defRPr sz="3600" b="1" u="none">
                <a:solidFill>
                  <a:srgbClr val="0097DC"/>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Insertar aquí subtítulo</a:t>
            </a:r>
          </a:p>
        </p:txBody>
      </p:sp>
      <p:cxnSp>
        <p:nvCxnSpPr>
          <p:cNvPr id="5" name="Conector recto 4"/>
          <p:cNvCxnSpPr/>
          <p:nvPr userDrawn="1"/>
        </p:nvCxnSpPr>
        <p:spPr>
          <a:xfrm>
            <a:off x="1524000" y="3522133"/>
            <a:ext cx="9144000" cy="0"/>
          </a:xfrm>
          <a:prstGeom prst="line">
            <a:avLst/>
          </a:prstGeom>
          <a:ln w="57150">
            <a:solidFill>
              <a:srgbClr val="0097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052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6" name="Picture Placeholder 5"/>
          <p:cNvSpPr>
            <a:spLocks noGrp="1"/>
          </p:cNvSpPr>
          <p:nvPr>
            <p:ph type="pic" sz="quarter" idx="11"/>
          </p:nvPr>
        </p:nvSpPr>
        <p:spPr>
          <a:xfrm>
            <a:off x="6096000" y="1600200"/>
            <a:ext cx="6096000" cy="3657600"/>
          </a:xfrm>
          <a:prstGeom prst="rect">
            <a:avLst/>
          </a:prstGeom>
        </p:spPr>
        <p:txBody>
          <a:bodyPr/>
          <a:lstStyle/>
          <a:p>
            <a:endParaRPr lang="uk-UA"/>
          </a:p>
        </p:txBody>
      </p:sp>
      <p:pic>
        <p:nvPicPr>
          <p:cNvPr id="11"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3042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6" name="Picture Placeholder 5"/>
          <p:cNvSpPr>
            <a:spLocks noGrp="1"/>
          </p:cNvSpPr>
          <p:nvPr>
            <p:ph type="pic" sz="quarter" idx="11"/>
          </p:nvPr>
        </p:nvSpPr>
        <p:spPr>
          <a:xfrm>
            <a:off x="0" y="1600200"/>
            <a:ext cx="6096000" cy="3657600"/>
          </a:xfrm>
          <a:prstGeom prst="rect">
            <a:avLst/>
          </a:prstGeom>
        </p:spPr>
        <p:txBody>
          <a:bodyPr/>
          <a:lstStyle/>
          <a:p>
            <a:endParaRPr lang="uk-UA"/>
          </a:p>
        </p:txBody>
      </p:sp>
      <p:pic>
        <p:nvPicPr>
          <p:cNvPr id="11"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0278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p:spPr>
        <p:txBody>
          <a:bodyPr/>
          <a:lstStyle/>
          <a:p>
            <a:endParaRPr lang="uk-UA"/>
          </a:p>
        </p:txBody>
      </p:sp>
      <p:cxnSp>
        <p:nvCxnSpPr>
          <p:cNvPr id="4" name="Straight Connector 3"/>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7" name="Straight Connector 6"/>
          <p:cNvCxnSpPr/>
          <p:nvPr userDrawn="1"/>
        </p:nvCxnSpPr>
        <p:spPr>
          <a:xfrm>
            <a:off x="4699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4064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8624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6096000" cy="6858000"/>
          </a:xfrm>
          <a:prstGeom prst="rect">
            <a:avLst/>
          </a:prstGeom>
        </p:spPr>
        <p:txBody>
          <a:bodyPr/>
          <a:lstStyle/>
          <a:p>
            <a:endParaRPr lang="uk-UA"/>
          </a:p>
        </p:txBody>
      </p:sp>
      <p:cxnSp>
        <p:nvCxnSpPr>
          <p:cNvPr id="4" name="Straight Connector 3"/>
          <p:cNvCxnSpPr/>
          <p:nvPr userDrawn="1"/>
        </p:nvCxnSpPr>
        <p:spPr>
          <a:xfrm>
            <a:off x="65913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67056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cxnSp>
        <p:nvCxnSpPr>
          <p:cNvPr id="7" name="Straight Connector 6"/>
          <p:cNvCxnSpPr/>
          <p:nvPr userDrawn="1"/>
        </p:nvCxnSpPr>
        <p:spPr>
          <a:xfrm>
            <a:off x="6591300" y="6124657"/>
            <a:ext cx="0" cy="4953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2" descr="\\Pmp-dc\comun\IE\LOGOS\01_ie&amp;Claim_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6830" b="28270"/>
          <a:stretch/>
        </p:blipFill>
        <p:spPr bwMode="auto">
          <a:xfrm>
            <a:off x="6604000" y="6124657"/>
            <a:ext cx="1749299" cy="55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5143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469900" y="457200"/>
            <a:ext cx="0" cy="685800"/>
          </a:xfrm>
          <a:prstGeom prst="line">
            <a:avLst/>
          </a:prstGeom>
          <a:ln w="63500">
            <a:solidFill>
              <a:srgbClr val="002F9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rgbClr val="002F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200" y="380941"/>
            <a:ext cx="3632200" cy="923330"/>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6" name="Picture Placeholder 5"/>
          <p:cNvSpPr>
            <a:spLocks noGrp="1"/>
          </p:cNvSpPr>
          <p:nvPr>
            <p:ph type="pic" sz="quarter" idx="11"/>
          </p:nvPr>
        </p:nvSpPr>
        <p:spPr>
          <a:xfrm>
            <a:off x="0" y="3429000"/>
            <a:ext cx="3048000" cy="1828800"/>
          </a:xfrm>
          <a:prstGeom prst="rect">
            <a:avLst/>
          </a:prstGeom>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p:spPr>
        <p:txBody>
          <a:bodyPr/>
          <a:lstStyle/>
          <a:p>
            <a:endParaRPr lang="uk-UA"/>
          </a:p>
        </p:txBody>
      </p:sp>
      <p:pic>
        <p:nvPicPr>
          <p:cNvPr id="14" name="1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70600"/>
            <a:ext cx="1841500" cy="665384"/>
          </a:xfrm>
          <a:prstGeom prst="rect">
            <a:avLst/>
          </a:prstGeom>
        </p:spPr>
      </p:pic>
    </p:spTree>
    <p:extLst>
      <p:ext uri="{BB962C8B-B14F-4D97-AF65-F5344CB8AC3E}">
        <p14:creationId xmlns:p14="http://schemas.microsoft.com/office/powerpoint/2010/main" val="318600338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2192000" cy="3730752"/>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cxnSp>
        <p:nvCxnSpPr>
          <p:cNvPr id="2" name="Straight Connector 1"/>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3300" y="6124657"/>
            <a:ext cx="0" cy="495300"/>
          </a:xfrm>
          <a:prstGeom prst="line">
            <a:avLst/>
          </a:prstGeom>
          <a:ln w="63500">
            <a:solidFill>
              <a:srgbClr val="002F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584200" y="380941"/>
            <a:ext cx="3632200" cy="507831"/>
          </a:xfrm>
          <a:prstGeom prst="rect">
            <a:avLst/>
          </a:prstGeom>
          <a:noFill/>
        </p:spPr>
        <p:txBody>
          <a:bodyPr wrap="square" rtlCol="0">
            <a:spAutoFit/>
          </a:bodyPr>
          <a:lstStyle>
            <a:lvl1pPr>
              <a:defRPr lang="uk-UA" sz="30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1277600" y="6048457"/>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a:t>page</a:t>
            </a:r>
          </a:p>
          <a:p>
            <a:pPr algn="l"/>
            <a:r>
              <a:rPr lang="en-US"/>
              <a:t>0</a:t>
            </a:r>
            <a:fld id="{37D409AB-2201-4E18-8A34-C31753AD9B06}" type="slidenum">
              <a:rPr smtClean="0"/>
              <a:pPr algn="l"/>
              <a:t>‹Nº›</a:t>
            </a:fld>
            <a:endParaRPr/>
          </a:p>
        </p:txBody>
      </p:sp>
      <p:sp>
        <p:nvSpPr>
          <p:cNvPr id="10" name="Picture Placeholder 2"/>
          <p:cNvSpPr>
            <a:spLocks noGrp="1"/>
          </p:cNvSpPr>
          <p:nvPr>
            <p:ph type="pic" sz="quarter" idx="12"/>
          </p:nvPr>
        </p:nvSpPr>
        <p:spPr>
          <a:xfrm>
            <a:off x="3937000" y="1752600"/>
            <a:ext cx="4318000" cy="2641600"/>
          </a:xfrm>
          <a:prstGeom prst="rect">
            <a:avLst/>
          </a:prstGeom>
        </p:spPr>
        <p:txBody>
          <a:bodyPr/>
          <a:lstStyle>
            <a:lvl1pPr>
              <a:defRPr sz="1333"/>
            </a:lvl1pPr>
          </a:lstStyle>
          <a:p>
            <a:endParaRPr lang="uk-UA"/>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70600"/>
            <a:ext cx="1841500" cy="665384"/>
          </a:xfrm>
          <a:prstGeom prst="rect">
            <a:avLst/>
          </a:prstGeom>
        </p:spPr>
      </p:pic>
    </p:spTree>
    <p:extLst>
      <p:ext uri="{BB962C8B-B14F-4D97-AF65-F5344CB8AC3E}">
        <p14:creationId xmlns:p14="http://schemas.microsoft.com/office/powerpoint/2010/main" val="67840457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8"/>
          <p:cNvSpPr>
            <a:spLocks noGrp="1"/>
          </p:cNvSpPr>
          <p:nvPr>
            <p:ph type="pic" sz="quarter" idx="13" hasCustomPrompt="1"/>
          </p:nvPr>
        </p:nvSpPr>
        <p:spPr>
          <a:xfrm>
            <a:off x="9919011" y="56468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2" name="Text Placeholder 6"/>
          <p:cNvSpPr>
            <a:spLocks noGrp="1"/>
          </p:cNvSpPr>
          <p:nvPr>
            <p:ph type="body" sz="quarter" idx="12" hasCustomPrompt="1"/>
          </p:nvPr>
        </p:nvSpPr>
        <p:spPr bwMode="black">
          <a:xfrm>
            <a:off x="957600" y="5293451"/>
            <a:ext cx="4585950" cy="327148"/>
          </a:xfrm>
          <a:prstGeom prst="rect">
            <a:avLst/>
          </a:prstGeom>
          <a:noFill/>
        </p:spPr>
        <p:txBody>
          <a:bodyPr anchor="ctr"/>
          <a:lstStyle>
            <a:lvl1pPr algn="l">
              <a:lnSpc>
                <a:spcPct val="110000"/>
              </a:lnSpc>
              <a:buNone/>
              <a:defRPr sz="1200" b="1" cap="all" baseline="0">
                <a:solidFill>
                  <a:schemeClr val="accent5"/>
                </a:solidFill>
                <a:latin typeface="Trebuchet MS" panose="020B0603020202020204" pitchFamily="34" charset="0"/>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p:nvPr>
        </p:nvSpPr>
        <p:spPr bwMode="white">
          <a:xfrm>
            <a:off x="957600" y="4390399"/>
            <a:ext cx="6868800" cy="436195"/>
          </a:xfrm>
          <a:prstGeom prst="rect">
            <a:avLst/>
          </a:prstGeom>
        </p:spPr>
        <p:txBody>
          <a:bodyPr anchor="ctr"/>
          <a:lstStyle>
            <a:lvl1pPr marL="0" indent="0" algn="l">
              <a:lnSpc>
                <a:spcPct val="110000"/>
              </a:lnSpc>
              <a:buNone/>
              <a:defRPr sz="2000">
                <a:solidFill>
                  <a:schemeClr val="bg1"/>
                </a:solidFill>
                <a:latin typeface="Trebuchet MS" panose="020B0603020202020204" pitchFamily="34" charset="0"/>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Title 1"/>
          <p:cNvSpPr>
            <a:spLocks noGrp="1"/>
          </p:cNvSpPr>
          <p:nvPr>
            <p:ph type="ctrTitle"/>
          </p:nvPr>
        </p:nvSpPr>
        <p:spPr bwMode="ltGray">
          <a:xfrm>
            <a:off x="957600" y="1205802"/>
            <a:ext cx="6868800" cy="3035096"/>
          </a:xfrm>
          <a:prstGeom prst="rect">
            <a:avLst/>
          </a:prstGeom>
        </p:spPr>
        <p:txBody>
          <a:bodyPr anchor="b">
            <a:normAutofit/>
          </a:bodyPr>
          <a:lstStyle>
            <a:lvl1pPr algn="l">
              <a:lnSpc>
                <a:spcPct val="93000"/>
              </a:lnSpc>
              <a:defRPr sz="54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8585" y="-14660"/>
            <a:ext cx="2575825" cy="1589930"/>
          </a:xfrm>
          <a:prstGeom prst="rect">
            <a:avLst/>
          </a:prstGeom>
        </p:spPr>
      </p:pic>
    </p:spTree>
    <p:extLst>
      <p:ext uri="{BB962C8B-B14F-4D97-AF65-F5344CB8AC3E}">
        <p14:creationId xmlns:p14="http://schemas.microsoft.com/office/powerpoint/2010/main" val="1635068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
        <p:nvSpPr>
          <p:cNvPr id="5" name="Title 4"/>
          <p:cNvSpPr>
            <a:spLocks noGrp="1"/>
          </p:cNvSpPr>
          <p:nvPr>
            <p:ph type="title"/>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Tree>
    <p:extLst>
      <p:ext uri="{BB962C8B-B14F-4D97-AF65-F5344CB8AC3E}">
        <p14:creationId xmlns:p14="http://schemas.microsoft.com/office/powerpoint/2010/main" val="4019415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9" name="Title 1"/>
          <p:cNvSpPr>
            <a:spLocks noGrp="1"/>
          </p:cNvSpPr>
          <p:nvPr>
            <p:ph type="title"/>
          </p:nvPr>
        </p:nvSpPr>
        <p:spPr bwMode="ltGray">
          <a:xfrm>
            <a:off x="630000" y="1544274"/>
            <a:ext cx="3452400" cy="1495794"/>
          </a:xfrm>
          <a:noFill/>
        </p:spPr>
        <p:txBody>
          <a:bodyPr wrap="square" lIns="0" tIns="0" rIns="320040" bIns="0" anchor="b">
            <a:noAutofit/>
          </a:bodyPr>
          <a:lstStyle>
            <a:lvl1pPr>
              <a:defRPr sz="3200">
                <a:solidFill>
                  <a:schemeClr val="tx2"/>
                </a:solidFill>
              </a:defRPr>
            </a:lvl1pPr>
          </a:lstStyle>
          <a:p>
            <a:r>
              <a:rPr lang="en-US"/>
              <a:t>Click to edit Master title style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126934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section title</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63547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3091"/>
                </a:solidFill>
              </a:defRPr>
            </a:lvl1p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25521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Trebuchet MS" panose="020B0603020202020204" pitchFamily="34" charset="0"/>
                <a:sym typeface="Trebuchet MS" panose="020B0603020202020204" pitchFamily="34" charset="0"/>
              </a:defRPr>
            </a:lvl1pPr>
          </a:lstStyle>
          <a:p>
            <a:r>
              <a:rPr lang="en-US"/>
              <a:t>Click to edit section title</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74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628317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
        <p:nvSpPr>
          <p:cNvPr id="4" name="Text Placeholder 3"/>
          <p:cNvSpPr>
            <a:spLocks noGrp="1"/>
          </p:cNvSpPr>
          <p:nvPr>
            <p:ph type="body" sz="quarter" idx="12"/>
          </p:nvPr>
        </p:nvSpPr>
        <p:spPr>
          <a:xfrm>
            <a:off x="629400" y="2085628"/>
            <a:ext cx="6256800" cy="3491160"/>
          </a:xfrm>
        </p:spPr>
        <p:txBody>
          <a:bodyPr/>
          <a:lstStyle>
            <a:lvl1pPr>
              <a:defRPr sz="2400" baseline="0"/>
            </a:lvl1pPr>
            <a:lvl2pPr>
              <a:defRPr sz="2400" baseline="0"/>
            </a:lvl2pPr>
            <a:lvl3pPr>
              <a:defRPr sz="2400" baseline="0"/>
            </a:lvl3pPr>
            <a:lvl4pPr>
              <a:defRPr sz="2800" baseline="0"/>
            </a:lvl4pPr>
            <a:lvl5pPr>
              <a:defRPr sz="2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5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78046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15000">
              <a:srgbClr val="0098DF"/>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a:solidFill>
                  <a:schemeClr val="tx2"/>
                </a:solidFill>
                <a:latin typeface="Trebuchet MS" panose="020B0603020202020204" pitchFamily="34" charset="0"/>
                <a:sym typeface="Trebuchet MS" panose="020B0603020202020204" pitchFamily="34" charset="0"/>
              </a:defRPr>
            </a:lvl1pPr>
          </a:lstStyle>
          <a:p>
            <a:r>
              <a:rPr lang="en-US">
                <a:solidFill>
                  <a:schemeClr val="tx2"/>
                </a:solidFill>
              </a:rPr>
              <a:t>Click to edit </a:t>
            </a:r>
            <a:br>
              <a:rPr lang="en-US">
                <a:solidFill>
                  <a:schemeClr val="tx2"/>
                </a:solidFill>
              </a:rPr>
            </a:br>
            <a:r>
              <a:rPr lang="en-US">
                <a:solidFill>
                  <a:schemeClr val="tx2"/>
                </a:solidFill>
              </a:rPr>
              <a:t>Master title style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934664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33900" y="33956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550258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7875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Title 2"/>
          <p:cNvSpPr>
            <a:spLocks noGrp="1"/>
          </p:cNvSpPr>
          <p:nvPr>
            <p:ph type="title"/>
          </p:nvPr>
        </p:nvSpPr>
        <p:spPr>
          <a:xfrm>
            <a:off x="630000" y="622800"/>
            <a:ext cx="4673646"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587248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1"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1" name="Title 3"/>
          <p:cNvSpPr>
            <a:spLocks noGrp="1"/>
          </p:cNvSpPr>
          <p:nvPr>
            <p:ph type="title"/>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Trebuchet MS" panose="020B0603020202020204" pitchFamily="34" charset="0"/>
                <a:sym typeface="Trebuchet MS" panose="020B0603020202020204" pitchFamily="34" charset="0"/>
              </a:defRPr>
            </a:lvl1pPr>
          </a:lstStyle>
          <a:p>
            <a:pPr lvl="0"/>
            <a:r>
              <a:rPr lang="en-US"/>
              <a:t>Click to edit Master title style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387295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302942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7"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60974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3600356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Trebuchet MS" panose="020B0603020202020204" pitchFamily="34" charset="0"/>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08904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480158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big statement text</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809306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Tree>
    <p:extLst>
      <p:ext uri="{BB962C8B-B14F-4D97-AF65-F5344CB8AC3E}">
        <p14:creationId xmlns:p14="http://schemas.microsoft.com/office/powerpoint/2010/main" val="1122179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314168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818622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556503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services and materials provided by The Boston Consulting Group (BCG) are subject to BCG's Standard Terms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to update these materials after the date hereof, notwithstanding that such information may become outdated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inaccurate.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100" b="0" i="0" u="none" strike="noStrike" kern="1200" cap="none" spc="0" normalizeH="0" baseline="0" noProof="0">
                <a:ln>
                  <a:noFill/>
                </a:ln>
                <a:gradFill>
                  <a:gsLst>
                    <a:gs pos="100000">
                      <a:srgbClr val="187B57"/>
                    </a:gs>
                    <a:gs pos="2000">
                      <a:srgbClr val="7DE266"/>
                    </a:gs>
                  </a:gsLst>
                  <a:lin ang="2700000" scaled="0"/>
                </a:gradFill>
                <a:effectLst/>
                <a:uLnTx/>
                <a:uFillTx/>
                <a:latin typeface="Trebuchet MS"/>
                <a:ea typeface="+mj-ea"/>
                <a:cs typeface="+mj-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937440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1_D. En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9272" y="-232035"/>
            <a:ext cx="3896871" cy="2405346"/>
          </a:xfrm>
          <a:prstGeom prst="rect">
            <a:avLst/>
          </a:prstGeom>
        </p:spPr>
      </p:pic>
    </p:spTree>
    <p:extLst>
      <p:ext uri="{BB962C8B-B14F-4D97-AF65-F5344CB8AC3E}">
        <p14:creationId xmlns:p14="http://schemas.microsoft.com/office/powerpoint/2010/main" val="3549090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1.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  2.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  3.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endPar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4037919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9512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Picture Placeholder 8"/>
          <p:cNvSpPr>
            <a:spLocks noGrp="1"/>
          </p:cNvSpPr>
          <p:nvPr>
            <p:ph type="pic" sz="quarter" idx="13" hasCustomPrompt="1"/>
          </p:nvPr>
        </p:nvSpPr>
        <p:spPr>
          <a:xfrm>
            <a:off x="9919011" y="56468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2" name="Text Placeholder 6"/>
          <p:cNvSpPr>
            <a:spLocks noGrp="1"/>
          </p:cNvSpPr>
          <p:nvPr>
            <p:ph type="body" sz="quarter" idx="12" hasCustomPrompt="1"/>
          </p:nvPr>
        </p:nvSpPr>
        <p:spPr bwMode="black">
          <a:xfrm>
            <a:off x="957600" y="5293451"/>
            <a:ext cx="4585950" cy="327148"/>
          </a:xfrm>
          <a:prstGeom prst="rect">
            <a:avLst/>
          </a:prstGeom>
          <a:noFill/>
        </p:spPr>
        <p:txBody>
          <a:bodyPr anchor="ctr"/>
          <a:lstStyle>
            <a:lvl1pPr algn="l">
              <a:lnSpc>
                <a:spcPct val="110000"/>
              </a:lnSpc>
              <a:buNone/>
              <a:defRPr sz="1200" b="1" cap="all" baseline="0">
                <a:solidFill>
                  <a:schemeClr val="accent3"/>
                </a:solidFill>
                <a:latin typeface="Trebuchet MS" panose="020B0603020202020204" pitchFamily="34" charset="0"/>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p:nvPr>
        </p:nvSpPr>
        <p:spPr bwMode="white">
          <a:xfrm>
            <a:off x="957600" y="4390399"/>
            <a:ext cx="6868800" cy="436195"/>
          </a:xfrm>
          <a:prstGeom prst="rect">
            <a:avLst/>
          </a:prstGeom>
        </p:spPr>
        <p:txBody>
          <a:bodyPr anchor="ctr"/>
          <a:lstStyle>
            <a:lvl1pPr marL="0" indent="0" algn="l">
              <a:lnSpc>
                <a:spcPct val="110000"/>
              </a:lnSpc>
              <a:buNone/>
              <a:defRPr sz="2000">
                <a:solidFill>
                  <a:srgbClr val="575757"/>
                </a:solidFill>
                <a:latin typeface="Trebuchet MS" panose="020B0603020202020204" pitchFamily="34" charset="0"/>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Title 1"/>
          <p:cNvSpPr>
            <a:spLocks noGrp="1"/>
          </p:cNvSpPr>
          <p:nvPr>
            <p:ph type="ctrTitle"/>
          </p:nvPr>
        </p:nvSpPr>
        <p:spPr bwMode="ltGray">
          <a:xfrm>
            <a:off x="957600" y="1205802"/>
            <a:ext cx="6868800" cy="3035096"/>
          </a:xfrm>
          <a:prstGeom prst="rect">
            <a:avLst/>
          </a:prstGeom>
        </p:spPr>
        <p:txBody>
          <a:bodyPr anchor="b">
            <a:normAutofit/>
          </a:bodyPr>
          <a:lstStyle>
            <a:lvl1pPr algn="l">
              <a:lnSpc>
                <a:spcPct val="93000"/>
              </a:lnSpc>
              <a:defRPr sz="5400">
                <a:solidFill>
                  <a:srgbClr val="575757"/>
                </a:solidFill>
                <a:latin typeface="Trebuchet MS" panose="020B0603020202020204" pitchFamily="34" charset="0"/>
                <a:sym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8585" y="-14660"/>
            <a:ext cx="2575825" cy="1589930"/>
          </a:xfrm>
          <a:prstGeom prst="rect">
            <a:avLst/>
          </a:prstGeom>
        </p:spPr>
      </p:pic>
    </p:spTree>
    <p:extLst>
      <p:ext uri="{BB962C8B-B14F-4D97-AF65-F5344CB8AC3E}">
        <p14:creationId xmlns:p14="http://schemas.microsoft.com/office/powerpoint/2010/main" val="1847234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8" name="Title 7"/>
          <p:cNvSpPr>
            <a:spLocks noGrp="1"/>
          </p:cNvSpPr>
          <p:nvPr>
            <p:ph type="title"/>
          </p:nvPr>
        </p:nvSpPr>
        <p:spPr>
          <a:xfrm>
            <a:off x="630000" y="622800"/>
            <a:ext cx="10933350" cy="332399"/>
          </a:xfr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975345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noAutofit/>
          </a:bodyPr>
          <a:lstStyle>
            <a:lvl1pPr marL="0" indent="0" algn="l">
              <a:buNone/>
              <a:defRPr sz="1600">
                <a:solidFill>
                  <a:schemeClr val="tx2"/>
                </a:solidFill>
                <a:latin typeface="Trebuchet MS" panose="020B0603020202020204" pitchFamily="34" charset="0"/>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4"/>
          <p:cNvSpPr>
            <a:spLocks noGrp="1"/>
          </p:cNvSpPr>
          <p:nvPr>
            <p:ph type="title"/>
          </p:nvPr>
        </p:nvSpPr>
        <p:spPr>
          <a:xfrm>
            <a:off x="630000" y="1227048"/>
            <a:ext cx="3744000"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88773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137543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Trebuchet MS" panose="020B0603020202020204" pitchFamily="34" charset="0"/>
                <a:sym typeface="Trebuchet MS" panose="020B0603020202020204" pitchFamily="34" charset="0"/>
              </a:defRPr>
            </a:lvl1pPr>
          </a:lstStyle>
          <a:p>
            <a:r>
              <a:rPr lang="en-US"/>
              <a:t>Click to edit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99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661013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
        <p:nvSpPr>
          <p:cNvPr id="62" name="Text Placeholder 4"/>
          <p:cNvSpPr>
            <a:spLocks noGrp="1"/>
          </p:cNvSpPr>
          <p:nvPr>
            <p:ph type="body" sz="quarter" idx="11"/>
          </p:nvPr>
        </p:nvSpPr>
        <p:spPr>
          <a:xfrm>
            <a:off x="629400" y="2085628"/>
            <a:ext cx="6256800" cy="3491160"/>
          </a:xfrm>
        </p:spPr>
        <p:txBody>
          <a:bodyPr/>
          <a:lstStyle>
            <a:lvl1pPr>
              <a:defRPr sz="1200"/>
            </a:lvl1pPr>
            <a:lvl2pPr>
              <a:defRPr sz="1200"/>
            </a:lvl2pPr>
            <a:lvl3pPr>
              <a:defRPr sz="12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582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788475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8550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a:solidFill>
                  <a:schemeClr val="tx2"/>
                </a:solidFill>
              </a:rPr>
              <a:t>Click to edit </a:t>
            </a:r>
            <a:br>
              <a:rPr lang="en-US">
                <a:solidFill>
                  <a:schemeClr val="tx2"/>
                </a:solidFill>
              </a:rPr>
            </a:br>
            <a:r>
              <a:rPr lang="en-US">
                <a:solidFill>
                  <a:schemeClr val="tx2"/>
                </a:solidFill>
              </a:rPr>
              <a:t>Master title style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544935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63310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33900" y="33956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715194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875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Title 2"/>
          <p:cNvSpPr>
            <a:spLocks noGrp="1"/>
          </p:cNvSpPr>
          <p:nvPr>
            <p:ph type="title"/>
          </p:nvPr>
        </p:nvSpPr>
        <p:spPr>
          <a:xfrm>
            <a:off x="630000" y="622800"/>
            <a:ext cx="4747822"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2"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291107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41"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6254496"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a:t>Click to edit Master title style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592226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439657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449893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Trebuchet MS" panose="020B0603020202020204" pitchFamily="34" charset="0"/>
                <a:sym typeface="Trebuchet MS" panose="020B0603020202020204" pitchFamily="34" charset="0"/>
              </a:defRPr>
            </a:lvl1pPr>
          </a:lstStyle>
          <a:p>
            <a:r>
              <a:rPr lang="en-US"/>
              <a:t>Click to edit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1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913305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big statement text</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702897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Trebuchet MS" panose="020B0603020202020204" pitchFamily="34" charset="0"/>
                <a:ea typeface="+mn-ea"/>
                <a:cs typeface="Arial" panose="020B0604020202020204" pitchFamily="34" charset="0"/>
                <a:sym typeface="Trebuchet MS" panose="020B0603020202020204" pitchFamily="34" charset="0"/>
              </a:defRPr>
            </a:lvl1pPr>
          </a:lstStyle>
          <a:p>
            <a:r>
              <a:rPr lang="en-US"/>
              <a:t>Click to edit big statement text</a:t>
            </a:r>
          </a:p>
        </p:txBody>
      </p:sp>
      <p:sp>
        <p:nvSpPr>
          <p:cNvPr id="9"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644031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Tree>
    <p:extLst>
      <p:ext uri="{BB962C8B-B14F-4D97-AF65-F5344CB8AC3E}">
        <p14:creationId xmlns:p14="http://schemas.microsoft.com/office/powerpoint/2010/main" val="3520029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r>
              <a:rPr lang="en-US"/>
              <a:t>Click to edit Master title style</a:t>
            </a: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3175419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442212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6000"/>
              </a:lnSpc>
              <a:spcBef>
                <a:spcPts val="0"/>
              </a:spcBef>
              <a:spcAft>
                <a:spcPts val="700"/>
              </a:spcAft>
              <a:buClrTx/>
              <a:buSzTx/>
              <a:buFontTx/>
              <a:buNone/>
              <a:tabLst/>
              <a:defRPr/>
            </a:pPr>
            <a:r>
              <a:rPr kumimoji="0" lang="en-US" sz="5400" b="0" i="0" u="none" strike="noStrike" kern="1200" cap="none" spc="0" normalizeH="0" baseline="0" noProof="0">
                <a:ln>
                  <a:noFill/>
                </a:ln>
                <a:solidFill>
                  <a:srgbClr val="187B57"/>
                </a:solidFill>
                <a:effectLst/>
                <a:uLnTx/>
                <a:uFillTx/>
                <a:latin typeface="Trebuchet MS"/>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85858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endParaRPr>
          </a:p>
        </p:txBody>
      </p:sp>
      <p:sp>
        <p:nvSpPr>
          <p:cNvPr id="8"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2045502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1557102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p:cNvSpPr/>
          <p:nvPr/>
        </p:nvSpPr>
        <p:spPr>
          <a:xfrm>
            <a:off x="5021826" y="1664256"/>
            <a:ext cx="6209072" cy="3323987"/>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services and materials provided by The Boston Consulting Group (BCG) are subject to BCG's Standard Terms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to update these materials after the date hereof, notwithstanding that such information may become outdated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inaccurate.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of this document shall be deemed agreement with and consideration for the foregoing.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BCG does not provide fairness opinions or valuations of market transactions, and these materials should not be relied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br>
            <a:r>
              <a:rPr kumimoji="0" lang="en-US" sz="9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100" b="0" i="0" u="none" strike="noStrike" kern="1200" cap="none" spc="0" normalizeH="0" baseline="0" noProof="0">
                <a:ln>
                  <a:noFill/>
                </a:ln>
                <a:gradFill>
                  <a:gsLst>
                    <a:gs pos="100000">
                      <a:srgbClr val="187B57"/>
                    </a:gs>
                    <a:gs pos="2000">
                      <a:srgbClr val="7DE266"/>
                    </a:gs>
                  </a:gsLst>
                  <a:lin ang="2700000" scaled="0"/>
                </a:gradFill>
                <a:effectLst/>
                <a:uLnTx/>
                <a:uFillTx/>
                <a:latin typeface="Trebuchet MS"/>
                <a:ea typeface="+mj-ea"/>
                <a:cs typeface="+mj-cs"/>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spTree>
    <p:extLst>
      <p:ext uri="{BB962C8B-B14F-4D97-AF65-F5344CB8AC3E}">
        <p14:creationId xmlns:p14="http://schemas.microsoft.com/office/powerpoint/2010/main" val="462463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9272" y="-232035"/>
            <a:ext cx="3896871" cy="2405346"/>
          </a:xfrm>
          <a:prstGeom prst="rect">
            <a:avLst/>
          </a:prstGeom>
        </p:spPr>
      </p:pic>
    </p:spTree>
    <p:extLst>
      <p:ext uri="{BB962C8B-B14F-4D97-AF65-F5344CB8AC3E}">
        <p14:creationId xmlns:p14="http://schemas.microsoft.com/office/powerpoint/2010/main" val="1258844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Copyright © 2017 by The Boston Consulting Group, Inc. All rights reserved.</a:t>
            </a:r>
          </a:p>
        </p:txBody>
      </p:sp>
      <p:sp>
        <p:nvSpPr>
          <p:cNvPr id="55"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rPr>
              <a:t>TNT LT Call-Oct 2018-vF (002).pptx</a:t>
            </a:r>
          </a:p>
        </p:txBody>
      </p:sp>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1.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  2.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  3. </a:t>
              </a:r>
              <a:r>
                <a:rPr kumimoji="0" lang="en-US" sz="1000" b="0" i="0" u="none" strike="noStrike" kern="1200" cap="none" spc="0" normalizeH="0" baseline="0" noProof="0" err="1">
                  <a:ln>
                    <a:noFill/>
                  </a:ln>
                  <a:solidFill>
                    <a:prstClr val="white">
                      <a:lumMod val="65000"/>
                    </a:prstClr>
                  </a:solidFill>
                  <a:effectLst/>
                  <a:uLnTx/>
                  <a:uFillTx/>
                  <a:latin typeface="Trebuchet MS"/>
                  <a:ea typeface="+mn-ea"/>
                  <a:cs typeface="+mn-cs"/>
                  <a:sym typeface="Trebuchet MS" panose="020B0603020202020204" pitchFamily="34" charset="0"/>
                </a:rPr>
                <a:t>xxxx</a:t>
              </a:r>
              <a:endPar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Trebuchet MS"/>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720173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0476" y="1508760"/>
            <a:ext cx="11029033" cy="461772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983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1"/>
            </p:custDataLst>
          </p:nvPr>
        </p:nvPicPr>
        <p:blipFill rotWithShape="1">
          <a:blip r:embed="rId4">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grpSp>
        <p:nvGrpSpPr>
          <p:cNvPr id="23" name="Group 22"/>
          <p:cNvGrpSpPr/>
          <p:nvPr userDrawn="1"/>
        </p:nvGrpSpPr>
        <p:grpSpPr>
          <a:xfrm>
            <a:off x="957600" y="946936"/>
            <a:ext cx="2887436" cy="894745"/>
            <a:chOff x="848180" y="896938"/>
            <a:chExt cx="2178050" cy="674924"/>
          </a:xfrm>
          <a:solidFill>
            <a:schemeClr val="bg1"/>
          </a:solidFill>
        </p:grpSpPr>
        <p:sp>
          <p:nvSpPr>
            <p:cNvPr id="2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
          <p:nvSpPr>
            <p:cNvPr id="2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grpSp>
      <p:sp>
        <p:nvSpPr>
          <p:cNvPr id="26" name="Subtitle 2"/>
          <p:cNvSpPr>
            <a:spLocks noGrp="1"/>
          </p:cNvSpPr>
          <p:nvPr>
            <p:ph type="subTitle" idx="1" hasCustomPrompt="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spTree>
    <p:extLst>
      <p:ext uri="{BB962C8B-B14F-4D97-AF65-F5344CB8AC3E}">
        <p14:creationId xmlns:p14="http://schemas.microsoft.com/office/powerpoint/2010/main" val="3898639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633151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434564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821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625182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811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262050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211348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51112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4148517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750383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6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6057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8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44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70915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530692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24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635027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92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64827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3219804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723767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Trebuchet MS"/>
              <a:ea typeface="+mn-ea"/>
              <a:cs typeface="+mn-cs"/>
              <a:sym typeface="Trebuchet MS" panose="020B0603020202020204" pitchFamily="34" charset="0"/>
            </a:endParaRPr>
          </a:p>
        </p:txBody>
      </p:sp>
    </p:spTree>
    <p:extLst>
      <p:ext uri="{BB962C8B-B14F-4D97-AF65-F5344CB8AC3E}">
        <p14:creationId xmlns:p14="http://schemas.microsoft.com/office/powerpoint/2010/main" val="515854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19227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Copyright © 2018 by The Boston Consulting Group, Inc. All rights reserved.</a:t>
            </a: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rPr>
              <a:t>Sample Slides_16x9.pptx</a:t>
            </a:r>
          </a:p>
        </p:txBody>
      </p:sp>
    </p:spTree>
    <p:extLst>
      <p:ext uri="{BB962C8B-B14F-4D97-AF65-F5344CB8AC3E}">
        <p14:creationId xmlns:p14="http://schemas.microsoft.com/office/powerpoint/2010/main" val="2657221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slideLayout" Target="../slideLayouts/slideLayout75.xml"/><Relationship Id="rId55" Type="http://schemas.openxmlformats.org/officeDocument/2006/relationships/image" Target="../media/image7.emf"/><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3" Type="http://schemas.openxmlformats.org/officeDocument/2006/relationships/tags" Target="../tags/tag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52"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 Id="rId51" Type="http://schemas.openxmlformats.org/officeDocument/2006/relationships/slideLayout" Target="../slideLayouts/slideLayout76.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54" Type="http://schemas.openxmlformats.org/officeDocument/2006/relationships/oleObject" Target="../embeddings/oleObject3.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02.xml"/><Relationship Id="rId21" Type="http://schemas.openxmlformats.org/officeDocument/2006/relationships/slideLayout" Target="../slideLayouts/slideLayout97.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63" Type="http://schemas.openxmlformats.org/officeDocument/2006/relationships/slideLayout" Target="../slideLayouts/slideLayout139.xml"/><Relationship Id="rId68" Type="http://schemas.openxmlformats.org/officeDocument/2006/relationships/tags" Target="../tags/tag98.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66" Type="http://schemas.openxmlformats.org/officeDocument/2006/relationships/slideLayout" Target="../slideLayouts/slideLayout142.xml"/><Relationship Id="rId5" Type="http://schemas.openxmlformats.org/officeDocument/2006/relationships/slideLayout" Target="../slideLayouts/slideLayout81.xml"/><Relationship Id="rId61" Type="http://schemas.openxmlformats.org/officeDocument/2006/relationships/slideLayout" Target="../slideLayouts/slideLayout137.xml"/><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oleObject" Target="../embeddings/oleObject54.bin"/><Relationship Id="rId8" Type="http://schemas.openxmlformats.org/officeDocument/2006/relationships/slideLayout" Target="../slideLayouts/slideLayout84.xml"/><Relationship Id="rId51" Type="http://schemas.openxmlformats.org/officeDocument/2006/relationships/slideLayout" Target="../slideLayouts/slideLayout127.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theme" Target="../theme/theme4.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image" Target="../media/image7.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9" Type="http://schemas.openxmlformats.org/officeDocument/2006/relationships/slideLayout" Target="../slideLayouts/slideLayout115.xml"/><Relationship Id="rId34" Type="http://schemas.openxmlformats.org/officeDocument/2006/relationships/slideLayout" Target="../slideLayouts/slideLayout110.xml"/><Relationship Id="rId50" Type="http://schemas.openxmlformats.org/officeDocument/2006/relationships/slideLayout" Target="../slideLayouts/slideLayout126.xml"/><Relationship Id="rId55"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ext uri="{D42A27DB-BD31-4B8C-83A1-F6EECF244321}">
                <p14:modId xmlns:p14="http://schemas.microsoft.com/office/powerpoint/2010/main" val="40672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60" imgH="360" progId="TCLayout.ActiveDocument.1">
                  <p:embed/>
                </p:oleObj>
              </mc:Choice>
              <mc:Fallback>
                <p:oleObj name="think-cell Slide" r:id="rId16" imgW="360" imgH="36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s-ES" sz="3200" b="1" i="0" baseline="0">
              <a:latin typeface="Calibri Light" panose="020F0302020204030204" pitchFamily="34" charset="0"/>
              <a:ea typeface="+mj-ea"/>
              <a:cs typeface="+mj-cs"/>
              <a:sym typeface="Calibri Light" panose="020F0302020204030204" pitchFamily="34" charset="0"/>
            </a:endParaRPr>
          </a:p>
        </p:txBody>
      </p:sp>
      <p:sp>
        <p:nvSpPr>
          <p:cNvPr id="8" name="Rectángulo 7"/>
          <p:cNvSpPr/>
          <p:nvPr/>
        </p:nvSpPr>
        <p:spPr>
          <a:xfrm>
            <a:off x="11980333" y="0"/>
            <a:ext cx="211667" cy="6858001"/>
          </a:xfrm>
          <a:prstGeom prst="rect">
            <a:avLst/>
          </a:prstGeom>
          <a:solidFill>
            <a:srgbClr val="009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título 1"/>
          <p:cNvSpPr>
            <a:spLocks noGrp="1"/>
          </p:cNvSpPr>
          <p:nvPr>
            <p:ph type="title"/>
          </p:nvPr>
        </p:nvSpPr>
        <p:spPr>
          <a:xfrm>
            <a:off x="838200" y="365125"/>
            <a:ext cx="10515600" cy="5746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210733"/>
            <a:ext cx="10515600" cy="496623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ángulo 5"/>
          <p:cNvSpPr/>
          <p:nvPr/>
        </p:nvSpPr>
        <p:spPr>
          <a:xfrm>
            <a:off x="12048083" y="6"/>
            <a:ext cx="143932" cy="6858001"/>
          </a:xfrm>
          <a:prstGeom prst="rect">
            <a:avLst/>
          </a:prstGeom>
          <a:solidFill>
            <a:srgbClr val="00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1667" y="6102970"/>
            <a:ext cx="1634067" cy="689852"/>
          </a:xfrm>
          <a:prstGeom prst="rect">
            <a:avLst/>
          </a:prstGeom>
        </p:spPr>
      </p:pic>
    </p:spTree>
    <p:extLst>
      <p:ext uri="{BB962C8B-B14F-4D97-AF65-F5344CB8AC3E}">
        <p14:creationId xmlns:p14="http://schemas.microsoft.com/office/powerpoint/2010/main" val="31814773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3200" b="1" kern="1200">
          <a:solidFill>
            <a:srgbClr val="00309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u="none"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u="none"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u="none"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u="none"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2387003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60" imgH="360" progId="TCLayout.ActiveDocument.1">
                  <p:embed/>
                </p:oleObj>
              </mc:Choice>
              <mc:Fallback>
                <p:oleObj name="think-cell Slide" r:id="rId16" imgW="360" imgH="36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2457849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4" imgW="270" imgH="270" progId="TCLayout.ActiveDocument.1">
                  <p:embed/>
                </p:oleObj>
              </mc:Choice>
              <mc:Fallback>
                <p:oleObj name="think-cell Slide" r:id="rId54" imgW="270" imgH="270" progId="TCLayout.ActiveDocument.1">
                  <p:embed/>
                  <p:pic>
                    <p:nvPicPr>
                      <p:cNvPr id="2" name="Object 1" hidden="1"/>
                      <p:cNvPicPr/>
                      <p:nvPr/>
                    </p:nvPicPr>
                    <p:blipFill>
                      <a:blip r:embed="rId5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Trebuchet MS" panose="020B0603020202020204" pitchFamily="34" charset="0"/>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srgbClr val="FFFFFF">
                    <a:lumMod val="50000"/>
                  </a:srgb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srgbClr val="FFFFFF">
                  <a:lumMod val="50000"/>
                </a:srgbClr>
              </a:solidFill>
              <a:effectLst/>
              <a:uLnTx/>
              <a:uFillTx/>
              <a:latin typeface="Trebuchet MS"/>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630000" y="1825625"/>
            <a:ext cx="107238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374902373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Trebuchet MS" panose="020B0603020202020204" pitchFamily="34" charset="0"/>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Trebuchet MS" panose="020B0603020202020204" pitchFamily="34" charset="0"/>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Trebuchet MS" panose="020B0603020202020204" pitchFamily="34" charset="0"/>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Trebuchet MS" panose="020B0603020202020204" pitchFamily="34" charset="0"/>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Trebuchet MS" panose="020B0603020202020204" pitchFamily="34" charset="0"/>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Trebuchet MS" panose="020B0603020202020204" pitchFamily="34" charset="0"/>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Trebuchet MS" panose="020B0603020202020204" pitchFamily="34" charset="0"/>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Trebuchet MS" panose="020B0603020202020204" pitchFamily="34" charset="0"/>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Trebuchet MS" panose="020B0603020202020204" pitchFamily="34" charset="0"/>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Trebuchet MS" panose="020B0603020202020204" pitchFamily="34" charset="0"/>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2" name="Object 1" hidden="1"/>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kumimoji="0" lang="en-US" sz="1000" b="0" i="0" u="none" strike="noStrike" kern="1200" cap="none" spc="0" normalizeH="0" baseline="0" noProof="0" smtClean="0">
                <a:ln>
                  <a:noFill/>
                </a:ln>
                <a:solidFill>
                  <a:prstClr val="white">
                    <a:lumMod val="50000"/>
                  </a:prstClr>
                </a:solidFill>
                <a:effectLst/>
                <a:uLnTx/>
                <a:uFillTx/>
                <a:latin typeface="Trebuchet MS"/>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000" b="0" i="0" u="none" strike="noStrike" kern="1200" cap="none" spc="0" normalizeH="0" baseline="0" noProof="0">
              <a:ln>
                <a:noFill/>
              </a:ln>
              <a:solidFill>
                <a:prstClr val="white">
                  <a:lumMod val="50000"/>
                </a:prstClr>
              </a:solidFill>
              <a:effectLst/>
              <a:uLnTx/>
              <a:uFillTx/>
              <a:latin typeface="Trebuchet MS"/>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34695312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 id="2147483792" r:id="rId49"/>
    <p:sldLayoutId id="2147483793" r:id="rId50"/>
    <p:sldLayoutId id="2147483794" r:id="rId51"/>
    <p:sldLayoutId id="2147483795" r:id="rId52"/>
    <p:sldLayoutId id="2147483796" r:id="rId53"/>
    <p:sldLayoutId id="2147483797" r:id="rId54"/>
    <p:sldLayoutId id="2147483798" r:id="rId55"/>
    <p:sldLayoutId id="2147483799" r:id="rId56"/>
    <p:sldLayoutId id="2147483800" r:id="rId57"/>
    <p:sldLayoutId id="2147483801" r:id="rId58"/>
    <p:sldLayoutId id="2147483802" r:id="rId59"/>
    <p:sldLayoutId id="2147483803" r:id="rId60"/>
    <p:sldLayoutId id="2147483804" r:id="rId61"/>
    <p:sldLayoutId id="2147483805" r:id="rId62"/>
    <p:sldLayoutId id="2147483806" r:id="rId63"/>
    <p:sldLayoutId id="2147483807" r:id="rId64"/>
    <p:sldLayoutId id="2147483808" r:id="rId65"/>
    <p:sldLayoutId id="2147483809"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openxmlformats.org/officeDocument/2006/relationships/hyperlink" Target="https://ie.firsthand.co/" TargetMode="External"/><Relationship Id="rId12" Type="http://schemas.openxmlformats.org/officeDocument/2006/relationships/image" Target="../media/image25.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21.emf"/><Relationship Id="rId11" Type="http://schemas.openxmlformats.org/officeDocument/2006/relationships/image" Target="../media/image24.jpeg"/><Relationship Id="rId5" Type="http://schemas.openxmlformats.org/officeDocument/2006/relationships/oleObject" Target="../embeddings/oleObject69.bin"/><Relationship Id="rId10" Type="http://schemas.openxmlformats.org/officeDocument/2006/relationships/image" Target="../media/image23.png"/><Relationship Id="rId4" Type="http://schemas.openxmlformats.org/officeDocument/2006/relationships/notesSlide" Target="../notesSlides/notesSlide1.xml"/><Relationship Id="rId9" Type="http://schemas.openxmlformats.org/officeDocument/2006/relationships/hyperlink" Target="http://www.careers.i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A1364E89-BF07-39E5-FFF8-D9A9C4CC7D0F}"/>
              </a:ext>
            </a:extLst>
          </p:cNvPr>
          <p:cNvSpPr/>
          <p:nvPr/>
        </p:nvSpPr>
        <p:spPr>
          <a:xfrm>
            <a:off x="57146" y="4326253"/>
            <a:ext cx="3912243" cy="246095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0" name="Object 19" hidden="1">
            <a:extLst>
              <a:ext uri="{FF2B5EF4-FFF2-40B4-BE49-F238E27FC236}">
                <a16:creationId xmlns:a16="http://schemas.microsoft.com/office/drawing/2014/main" id="{AE7A5F65-ECBC-4E05-B8A4-ED5273C1FF3A}"/>
              </a:ext>
            </a:extLst>
          </p:cNvPr>
          <p:cNvGraphicFramePr>
            <a:graphicFrameLocks noChangeAspect="1"/>
          </p:cNvGraphicFramePr>
          <p:nvPr>
            <p:custDataLst>
              <p:tags r:id="rId1"/>
            </p:custDataLst>
            <p:extLst>
              <p:ext uri="{D42A27DB-BD31-4B8C-83A1-F6EECF244321}">
                <p14:modId xmlns:p14="http://schemas.microsoft.com/office/powerpoint/2010/main" val="55387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0" imgH="420" progId="TCLayout.ActiveDocument.1">
                  <p:embed/>
                </p:oleObj>
              </mc:Choice>
              <mc:Fallback>
                <p:oleObj name="think-cell Slide" r:id="rId5" imgW="420" imgH="42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7048AF8-6B2D-428A-A355-F7108023439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000" b="1" dirty="0">
              <a:latin typeface="Calibri Light" panose="020F0302020204030204" pitchFamily="34" charset="0"/>
              <a:ea typeface="+mj-ea"/>
              <a:cs typeface="+mj-cs"/>
              <a:sym typeface="Calibri Light" panose="020F0302020204030204" pitchFamily="34" charset="0"/>
            </a:endParaRPr>
          </a:p>
        </p:txBody>
      </p:sp>
      <p:sp>
        <p:nvSpPr>
          <p:cNvPr id="3" name="Title 2"/>
          <p:cNvSpPr>
            <a:spLocks noGrp="1"/>
          </p:cNvSpPr>
          <p:nvPr>
            <p:ph type="title"/>
          </p:nvPr>
        </p:nvSpPr>
        <p:spPr>
          <a:xfrm>
            <a:off x="634483" y="276447"/>
            <a:ext cx="9827393" cy="563562"/>
          </a:xfrm>
        </p:spPr>
        <p:txBody>
          <a:bodyPr>
            <a:noAutofit/>
          </a:bodyPr>
          <a:lstStyle/>
          <a:p>
            <a:r>
              <a:rPr lang="en-US" sz="3000" b="1" dirty="0"/>
              <a:t>IE Mentoring Platform: Firsthand</a:t>
            </a:r>
          </a:p>
        </p:txBody>
      </p:sp>
      <p:sp>
        <p:nvSpPr>
          <p:cNvPr id="2" name="Rectangle 1"/>
          <p:cNvSpPr/>
          <p:nvPr/>
        </p:nvSpPr>
        <p:spPr>
          <a:xfrm>
            <a:off x="7385101" y="2190348"/>
            <a:ext cx="4496103" cy="2031325"/>
          </a:xfrm>
          <a:prstGeom prst="rect">
            <a:avLst/>
          </a:prstGeom>
        </p:spPr>
        <p:txBody>
          <a:bodyPr wrap="none">
            <a:spAutoFit/>
          </a:bodyPr>
          <a:lstStyle/>
          <a:p>
            <a:pPr marL="342900" indent="-342900">
              <a:buAutoNum type="arabicPeriod"/>
            </a:pPr>
            <a:r>
              <a:rPr lang="es-ES" dirty="0" err="1">
                <a:solidFill>
                  <a:srgbClr val="003091"/>
                </a:solidFill>
                <a:latin typeface="+mj-lt"/>
              </a:rPr>
              <a:t>Go</a:t>
            </a:r>
            <a:r>
              <a:rPr lang="es-ES" dirty="0">
                <a:solidFill>
                  <a:srgbClr val="003091"/>
                </a:solidFill>
                <a:latin typeface="+mj-lt"/>
              </a:rPr>
              <a:t> to </a:t>
            </a:r>
            <a:r>
              <a:rPr lang="es-ES" dirty="0">
                <a:solidFill>
                  <a:srgbClr val="003091"/>
                </a:solidFill>
                <a:latin typeface="+mj-lt"/>
                <a:hlinkClick r:id="rId7"/>
              </a:rPr>
              <a:t>https://ie.firsthand.co/</a:t>
            </a:r>
            <a:endParaRPr lang="es-ES" dirty="0">
              <a:solidFill>
                <a:srgbClr val="003091"/>
              </a:solidFill>
              <a:latin typeface="+mj-lt"/>
            </a:endParaRPr>
          </a:p>
          <a:p>
            <a:pPr marL="342900" indent="-342900">
              <a:buAutoNum type="arabicPeriod"/>
            </a:pPr>
            <a:endParaRPr lang="en-GB" dirty="0">
              <a:solidFill>
                <a:srgbClr val="003091"/>
              </a:solidFill>
              <a:latin typeface="+mj-lt"/>
            </a:endParaRPr>
          </a:p>
          <a:p>
            <a:pPr marL="342900" indent="-342900">
              <a:buAutoNum type="arabicPeriod"/>
            </a:pPr>
            <a:r>
              <a:rPr lang="en-GB" dirty="0">
                <a:solidFill>
                  <a:srgbClr val="003091"/>
                </a:solidFill>
                <a:latin typeface="+mj-lt"/>
              </a:rPr>
              <a:t>Click on get advice</a:t>
            </a:r>
          </a:p>
          <a:p>
            <a:pPr marL="342900" indent="-342900">
              <a:buAutoNum type="arabicPeriod"/>
            </a:pPr>
            <a:endParaRPr lang="en-GB" dirty="0">
              <a:solidFill>
                <a:srgbClr val="003091"/>
              </a:solidFill>
              <a:latin typeface="+mj-lt"/>
            </a:endParaRPr>
          </a:p>
          <a:p>
            <a:pPr marL="342900" indent="-342900">
              <a:buAutoNum type="arabicPeriod" startAt="3"/>
            </a:pPr>
            <a:r>
              <a:rPr lang="en-GB" dirty="0">
                <a:solidFill>
                  <a:srgbClr val="003091"/>
                </a:solidFill>
                <a:latin typeface="+mj-lt"/>
              </a:rPr>
              <a:t>Set up your profile using IE network log in. </a:t>
            </a:r>
          </a:p>
          <a:p>
            <a:r>
              <a:rPr lang="en-GB" dirty="0">
                <a:solidFill>
                  <a:srgbClr val="003091"/>
                </a:solidFill>
                <a:latin typeface="+mj-lt"/>
              </a:rPr>
              <a:t>Alumni can also use LinkedIn option to log in.  </a:t>
            </a:r>
          </a:p>
          <a:p>
            <a:endParaRPr lang="en-GB" dirty="0">
              <a:solidFill>
                <a:srgbClr val="003091"/>
              </a:solidFill>
              <a:latin typeface="+mj-lt"/>
            </a:endParaRPr>
          </a:p>
        </p:txBody>
      </p:sp>
      <p:grpSp>
        <p:nvGrpSpPr>
          <p:cNvPr id="5" name="Group 4"/>
          <p:cNvGrpSpPr/>
          <p:nvPr/>
        </p:nvGrpSpPr>
        <p:grpSpPr>
          <a:xfrm>
            <a:off x="310796" y="1531916"/>
            <a:ext cx="6641504" cy="4436469"/>
            <a:chOff x="1511300" y="2322083"/>
            <a:chExt cx="6315074" cy="4218417"/>
          </a:xfrm>
        </p:grpSpPr>
        <p:sp>
          <p:nvSpPr>
            <p:cNvPr id="17" name="Rectangle 16"/>
            <p:cNvSpPr/>
            <p:nvPr/>
          </p:nvSpPr>
          <p:spPr>
            <a:xfrm>
              <a:off x="1600200" y="2819400"/>
              <a:ext cx="3810000" cy="1900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solidFill>
                  <a:srgbClr val="000000"/>
                </a:solidFill>
                <a:latin typeface="Georgia"/>
              </a:endParaRPr>
            </a:p>
            <a:p>
              <a:pPr algn="ctr"/>
              <a:endParaRPr lang="en-US" sz="1200" baseline="30000" dirty="0">
                <a:solidFill>
                  <a:srgbClr val="000000"/>
                </a:solidFill>
                <a:latin typeface="Georgia"/>
              </a:endParaRPr>
            </a:p>
          </p:txBody>
        </p:sp>
        <p:grpSp>
          <p:nvGrpSpPr>
            <p:cNvPr id="7" name="Grupo 3">
              <a:extLst>
                <a:ext uri="{FF2B5EF4-FFF2-40B4-BE49-F238E27FC236}">
                  <a16:creationId xmlns:a16="http://schemas.microsoft.com/office/drawing/2014/main" id="{52217DFF-860F-4761-B6E2-AD8EE6C1147E}"/>
                </a:ext>
              </a:extLst>
            </p:cNvPr>
            <p:cNvGrpSpPr/>
            <p:nvPr/>
          </p:nvGrpSpPr>
          <p:grpSpPr>
            <a:xfrm>
              <a:off x="1511300" y="2322083"/>
              <a:ext cx="6315074" cy="4218417"/>
              <a:chOff x="1875293" y="2639589"/>
              <a:chExt cx="6315074" cy="4218417"/>
            </a:xfrm>
          </p:grpSpPr>
          <p:grpSp>
            <p:nvGrpSpPr>
              <p:cNvPr id="8" name="Group 7"/>
              <p:cNvGrpSpPr/>
              <p:nvPr/>
            </p:nvGrpSpPr>
            <p:grpSpPr>
              <a:xfrm>
                <a:off x="1875293" y="5317654"/>
                <a:ext cx="6315074" cy="1235552"/>
                <a:chOff x="-485775" y="5317648"/>
                <a:chExt cx="6315074" cy="1235552"/>
              </a:xfrm>
            </p:grpSpPr>
            <p:sp>
              <p:nvSpPr>
                <p:cNvPr id="15" name="Trapezoid 14"/>
                <p:cNvSpPr/>
                <p:nvPr/>
              </p:nvSpPr>
              <p:spPr>
                <a:xfrm>
                  <a:off x="-485775" y="5317648"/>
                  <a:ext cx="6315074" cy="797402"/>
                </a:xfrm>
                <a:prstGeom prst="trapezoid">
                  <a:avLst>
                    <a:gd name="adj" fmla="val 108615"/>
                  </a:avLst>
                </a:prstGeom>
                <a:gradFill>
                  <a:gsLst>
                    <a:gs pos="0">
                      <a:schemeClr val="bg1">
                        <a:lumMod val="65000"/>
                      </a:schemeClr>
                    </a:gs>
                    <a:gs pos="100000">
                      <a:srgbClr val="CC9900">
                        <a:alpha val="0"/>
                      </a:srgbClr>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85775" y="6115050"/>
                  <a:ext cx="6314400" cy="438150"/>
                </a:xfrm>
                <a:prstGeom prst="rect">
                  <a:avLst/>
                </a:prstGeom>
                <a:gradFill>
                  <a:gsLst>
                    <a:gs pos="0">
                      <a:schemeClr val="bg1">
                        <a:lumMod val="65000"/>
                      </a:schemeClr>
                    </a:gs>
                    <a:gs pos="100000">
                      <a:srgbClr val="CC9900">
                        <a:alpha val="0"/>
                      </a:srgbClr>
                    </a:gs>
                  </a:gsLst>
                  <a:lin ang="162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7618868" y="6539559"/>
                <a:ext cx="361950" cy="304800"/>
              </a:xfrm>
              <a:prstGeom prst="rect">
                <a:avLst/>
              </a:prstGeom>
              <a:gradFill>
                <a:gsLst>
                  <a:gs pos="62000">
                    <a:srgbClr val="EBDEC6"/>
                  </a:gs>
                  <a:gs pos="10000">
                    <a:schemeClr val="bg1">
                      <a:lumMod val="65000"/>
                    </a:schemeClr>
                  </a:gs>
                  <a:gs pos="100000">
                    <a:srgbClr val="A6A6A6"/>
                  </a:gs>
                </a:gsLst>
                <a:lin ang="108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088932" y="6547366"/>
                <a:ext cx="283131" cy="304800"/>
              </a:xfrm>
              <a:prstGeom prst="rect">
                <a:avLst/>
              </a:prstGeom>
              <a:gradFill>
                <a:gsLst>
                  <a:gs pos="62000">
                    <a:srgbClr val="A6A6A6"/>
                  </a:gs>
                  <a:gs pos="10000">
                    <a:srgbClr val="EBDEC6"/>
                  </a:gs>
                  <a:gs pos="100000">
                    <a:srgbClr val="EBDEC6"/>
                  </a:gs>
                </a:gsLst>
                <a:lin ang="108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1" name="Rectangle 10"/>
              <p:cNvSpPr/>
              <p:nvPr/>
            </p:nvSpPr>
            <p:spPr>
              <a:xfrm>
                <a:off x="2250477" y="6553206"/>
                <a:ext cx="361950" cy="304800"/>
              </a:xfrm>
              <a:prstGeom prst="rect">
                <a:avLst/>
              </a:prstGeom>
              <a:gradFill>
                <a:gsLst>
                  <a:gs pos="62000">
                    <a:srgbClr val="EBDEC6"/>
                  </a:gs>
                  <a:gs pos="10000">
                    <a:schemeClr val="bg1">
                      <a:lumMod val="65000"/>
                    </a:schemeClr>
                  </a:gs>
                  <a:gs pos="100000">
                    <a:srgbClr val="A6A6A6"/>
                  </a:gs>
                </a:gsLst>
                <a:lin ang="108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b="13481"/>
              <a:stretch/>
            </p:blipFill>
            <p:spPr>
              <a:xfrm>
                <a:off x="2428445" y="2639589"/>
                <a:ext cx="3819168" cy="3304310"/>
              </a:xfrm>
              <a:prstGeom prst="rect">
                <a:avLst/>
              </a:prstGeom>
            </p:spPr>
          </p:pic>
          <p:pic>
            <p:nvPicPr>
              <p:cNvPr id="13" name="Marcador de contenido 3">
                <a:hlinkClick r:id="rId9"/>
              </p:cNvPr>
              <p:cNvPicPr>
                <a:picLocks noChangeAspect="1"/>
              </p:cNvPicPr>
              <p:nvPr/>
            </p:nvPicPr>
            <p:blipFill rotWithShape="1">
              <a:blip r:embed="rId10"/>
              <a:srcRect l="7005" t="10752" r="7547" b="5148"/>
              <a:stretch/>
            </p:blipFill>
            <p:spPr>
              <a:xfrm>
                <a:off x="2881768" y="2813748"/>
                <a:ext cx="2922588" cy="1683066"/>
              </a:xfrm>
              <a:prstGeom prst="rect">
                <a:avLst/>
              </a:prstGeom>
            </p:spPr>
          </p:pic>
          <p:pic>
            <p:nvPicPr>
              <p:cNvPr id="14" name="Picture 2" descr="Image result for ie mug"/>
              <p:cNvPicPr>
                <a:picLocks noChangeAspect="1" noChangeArrowheads="1"/>
              </p:cNvPicPr>
              <p:nvPr/>
            </p:nvPicPr>
            <p:blipFill rotWithShape="1">
              <a:blip r:embed="rId11" cstate="print">
                <a:clrChange>
                  <a:clrFrom>
                    <a:srgbClr val="E8E6E9"/>
                  </a:clrFrom>
                  <a:clrTo>
                    <a:srgbClr val="E8E6E9">
                      <a:alpha val="0"/>
                    </a:srgbClr>
                  </a:clrTo>
                </a:clrChange>
                <a:extLst>
                  <a:ext uri="{28A0092B-C50C-407E-A947-70E740481C1C}">
                    <a14:useLocalDpi xmlns:a14="http://schemas.microsoft.com/office/drawing/2010/main" val="0"/>
                  </a:ext>
                </a:extLst>
              </a:blip>
              <a:srcRect l="19636" t="31226" r="31977" b="36000"/>
              <a:stretch/>
            </p:blipFill>
            <p:spPr bwMode="auto">
              <a:xfrm>
                <a:off x="6301666" y="4875552"/>
                <a:ext cx="954572" cy="969845"/>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12"/>
            <a:srcRect t="7814" r="28461" b="19934"/>
            <a:stretch/>
          </p:blipFill>
          <p:spPr>
            <a:xfrm>
              <a:off x="2517776" y="2527932"/>
              <a:ext cx="2915462" cy="1656270"/>
            </a:xfrm>
            <a:prstGeom prst="rect">
              <a:avLst/>
            </a:prstGeom>
          </p:spPr>
        </p:pic>
      </p:grpSp>
      <p:sp>
        <p:nvSpPr>
          <p:cNvPr id="19" name="TextBox 18"/>
          <p:cNvSpPr txBox="1"/>
          <p:nvPr/>
        </p:nvSpPr>
        <p:spPr>
          <a:xfrm>
            <a:off x="7072893" y="4263467"/>
            <a:ext cx="4599983" cy="923330"/>
          </a:xfrm>
          <a:prstGeom prst="rect">
            <a:avLst/>
          </a:prstGeom>
          <a:noFill/>
        </p:spPr>
        <p:txBody>
          <a:bodyPr wrap="square" rtlCol="0">
            <a:spAutoFit/>
          </a:bodyPr>
          <a:lstStyle/>
          <a:p>
            <a:pPr algn="just"/>
            <a:r>
              <a:rPr lang="en-GB" dirty="0">
                <a:solidFill>
                  <a:srgbClr val="003091"/>
                </a:solidFill>
                <a:latin typeface="+mj-lt"/>
              </a:rPr>
              <a:t>Make sure to check the exclusive IE Business School advisors who are alumni, willing to give mentoring and even mock interviews!</a:t>
            </a:r>
            <a:endParaRPr lang="es-ES" dirty="0">
              <a:solidFill>
                <a:srgbClr val="003091"/>
              </a:solidFill>
              <a:latin typeface="+mj-lt"/>
            </a:endParaRPr>
          </a:p>
        </p:txBody>
      </p:sp>
    </p:spTree>
    <p:extLst>
      <p:ext uri="{BB962C8B-B14F-4D97-AF65-F5344CB8AC3E}">
        <p14:creationId xmlns:p14="http://schemas.microsoft.com/office/powerpoint/2010/main" val="785076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3.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zk9IoL6WyqxJvDXbYsnqqg"/>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P3NSELkhrRLJew6upN9lg"/>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WITH IMAGES">
  <a:themeElements>
    <a:clrScheme name="SIMPLICITY - Bright Blue">
      <a:dk1>
        <a:srgbClr val="0A091B"/>
      </a:dk1>
      <a:lt1>
        <a:srgbClr val="F2F2F5"/>
      </a:lt1>
      <a:dk2>
        <a:srgbClr val="858591"/>
      </a:dk2>
      <a:lt2>
        <a:srgbClr val="FFFFFF"/>
      </a:lt2>
      <a:accent1>
        <a:srgbClr val="00B0F0"/>
      </a:accent1>
      <a:accent2>
        <a:srgbClr val="C0C0C8"/>
      </a:accent2>
      <a:accent3>
        <a:srgbClr val="00B0F0"/>
      </a:accent3>
      <a:accent4>
        <a:srgbClr val="00B0F0"/>
      </a:accent4>
      <a:accent5>
        <a:srgbClr val="00B0F0"/>
      </a:accent5>
      <a:accent6>
        <a:srgbClr val="00B0F0"/>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CG Grid 16:9">
  <a:themeElements>
    <a:clrScheme name="BCG TURN">
      <a:dk1>
        <a:srgbClr val="575757"/>
      </a:dk1>
      <a:lt1>
        <a:srgbClr val="FFFFFF"/>
      </a:lt1>
      <a:dk2>
        <a:srgbClr val="187B57"/>
      </a:dk2>
      <a:lt2>
        <a:srgbClr val="F2F2F2"/>
      </a:lt2>
      <a:accent1>
        <a:srgbClr val="7DE266"/>
      </a:accent1>
      <a:accent2>
        <a:srgbClr val="7DE266"/>
      </a:accent2>
      <a:accent3>
        <a:srgbClr val="187B57"/>
      </a:accent3>
      <a:accent4>
        <a:srgbClr val="DDF9C2"/>
      </a:accent4>
      <a:accent5>
        <a:srgbClr val="7DE266"/>
      </a:accent5>
      <a:accent6>
        <a:srgbClr val="187B57"/>
      </a:accent6>
      <a:hlink>
        <a:srgbClr val="187B57"/>
      </a:hlink>
      <a:folHlink>
        <a:srgbClr val="7DE266"/>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a:noFill/>
          <a:miter lim="800000"/>
        </a:ln>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algn="l">
          <a:lnSpc>
            <a:spcPct val="90000"/>
          </a:lnSpc>
          <a:spcAft>
            <a:spcPts val="1000"/>
          </a:spcAft>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spAutoFit/>
      </a:bodyPr>
      <a:lstStyle>
        <a:defPPr>
          <a:lnSpc>
            <a:spcPct val="90000"/>
          </a:lnSpc>
          <a:spcAft>
            <a:spcPts val="600"/>
          </a:spcAft>
          <a:defRPr sz="24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 id="{822DD76B-EA2F-440D-9F24-2A9B33DFFC31}" vid="{9263001C-C2C4-4859-9092-8665C6DC3319}"/>
    </a:ext>
  </a:extLst>
</a:theme>
</file>

<file path=ppt/theme/theme4.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E71998B42E9014C8DADA224C97D34D1" ma:contentTypeVersion="12" ma:contentTypeDescription="Crear nuevo documento." ma:contentTypeScope="" ma:versionID="08775ace1565fb31d555da1360d74f03">
  <xsd:schema xmlns:xsd="http://www.w3.org/2001/XMLSchema" xmlns:xs="http://www.w3.org/2001/XMLSchema" xmlns:p="http://schemas.microsoft.com/office/2006/metadata/properties" xmlns:ns2="27590cbc-5ca6-4074-af9a-9ce336fcfa2c" xmlns:ns3="414a2e80-3ec9-4fa5-822a-64efcaaeea56" targetNamespace="http://schemas.microsoft.com/office/2006/metadata/properties" ma:root="true" ma:fieldsID="4c290bf3817b3fb595641d5aa480c0f2" ns2:_="" ns3:_="">
    <xsd:import namespace="27590cbc-5ca6-4074-af9a-9ce336fcfa2c"/>
    <xsd:import namespace="414a2e80-3ec9-4fa5-822a-64efcaaeea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90cbc-5ca6-4074-af9a-9ce336fcf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4a2e80-3ec9-4fa5-822a-64efcaaeea5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D6F71-D385-4CDA-881F-7B3827A9FC47}">
  <ds:schemaRefs>
    <ds:schemaRef ds:uri="37f5a967-67d4-4013-8a25-3c2ef2e7194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19E42AF-7466-4EFF-9700-F76E6F6B8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90cbc-5ca6-4074-af9a-9ce336fcfa2c"/>
    <ds:schemaRef ds:uri="414a2e80-3ec9-4fa5-822a-64efcaaee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5121E4-6CAA-4609-9372-0B2B05C6A0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1620</TotalTime>
  <Words>63</Words>
  <Application>Microsoft Office PowerPoint</Application>
  <PresentationFormat>Panorámica</PresentationFormat>
  <Paragraphs>9</Paragraphs>
  <Slides>1</Slides>
  <Notes>1</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1</vt:i4>
      </vt:variant>
      <vt:variant>
        <vt:lpstr>Títulos de diapositiva</vt:lpstr>
      </vt:variant>
      <vt:variant>
        <vt:i4>1</vt:i4>
      </vt:variant>
    </vt:vector>
  </HeadingPairs>
  <TitlesOfParts>
    <vt:vector size="11" baseType="lpstr">
      <vt:lpstr>Arial</vt:lpstr>
      <vt:lpstr>Calibri</vt:lpstr>
      <vt:lpstr>Calibri Light</vt:lpstr>
      <vt:lpstr>Georgia</vt:lpstr>
      <vt:lpstr>Trebuchet MS</vt:lpstr>
      <vt:lpstr>Tema de Office</vt:lpstr>
      <vt:lpstr>SLIDES WITH IMAGES</vt:lpstr>
      <vt:lpstr>2_BCG Grid 16:9</vt:lpstr>
      <vt:lpstr>BCG Grid 16:9</vt:lpstr>
      <vt:lpstr>think-cell Slide</vt:lpstr>
      <vt:lpstr>IE Mentoring Platform: Firsthand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Enrique Peñalba Ortega</cp:lastModifiedBy>
  <cp:revision>95</cp:revision>
  <cp:lastPrinted>2019-11-07T08:04:43Z</cp:lastPrinted>
  <dcterms:created xsi:type="dcterms:W3CDTF">2017-03-07T09:53:20Z</dcterms:created>
  <dcterms:modified xsi:type="dcterms:W3CDTF">2024-03-12T18:29:48Z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0x010100CE71998B42E9014C8DADA224C97D34D1</vt:lpwstr>
  </property>
</Properties>
</file>